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65"/>
  </p:notesMasterIdLst>
  <p:handoutMasterIdLst>
    <p:handoutMasterId r:id="rId66"/>
  </p:handoutMasterIdLst>
  <p:sldIdLst>
    <p:sldId id="313" r:id="rId2"/>
    <p:sldId id="314" r:id="rId3"/>
    <p:sldId id="1867" r:id="rId4"/>
    <p:sldId id="1170" r:id="rId5"/>
    <p:sldId id="259" r:id="rId6"/>
    <p:sldId id="1927" r:id="rId7"/>
    <p:sldId id="1928" r:id="rId8"/>
    <p:sldId id="1929" r:id="rId9"/>
    <p:sldId id="1930" r:id="rId10"/>
    <p:sldId id="1931" r:id="rId11"/>
    <p:sldId id="1932" r:id="rId12"/>
    <p:sldId id="1933" r:id="rId13"/>
    <p:sldId id="1934" r:id="rId14"/>
    <p:sldId id="1935" r:id="rId15"/>
    <p:sldId id="1936" r:id="rId16"/>
    <p:sldId id="1937" r:id="rId17"/>
    <p:sldId id="1938" r:id="rId18"/>
    <p:sldId id="1939" r:id="rId19"/>
    <p:sldId id="1940" r:id="rId20"/>
    <p:sldId id="1941" r:id="rId21"/>
    <p:sldId id="1942" r:id="rId22"/>
    <p:sldId id="1943" r:id="rId23"/>
    <p:sldId id="1944" r:id="rId24"/>
    <p:sldId id="1945" r:id="rId25"/>
    <p:sldId id="1946" r:id="rId26"/>
    <p:sldId id="1947" r:id="rId27"/>
    <p:sldId id="1948" r:id="rId28"/>
    <p:sldId id="1949" r:id="rId29"/>
    <p:sldId id="1950" r:id="rId30"/>
    <p:sldId id="1951" r:id="rId31"/>
    <p:sldId id="1952" r:id="rId32"/>
    <p:sldId id="1953" r:id="rId33"/>
    <p:sldId id="1954" r:id="rId34"/>
    <p:sldId id="1955" r:id="rId35"/>
    <p:sldId id="1956" r:id="rId36"/>
    <p:sldId id="1957" r:id="rId37"/>
    <p:sldId id="1958" r:id="rId38"/>
    <p:sldId id="1959" r:id="rId39"/>
    <p:sldId id="1960" r:id="rId40"/>
    <p:sldId id="1961" r:id="rId41"/>
    <p:sldId id="1962" r:id="rId42"/>
    <p:sldId id="1963" r:id="rId43"/>
    <p:sldId id="1964" r:id="rId44"/>
    <p:sldId id="1965" r:id="rId45"/>
    <p:sldId id="1966" r:id="rId46"/>
    <p:sldId id="1967" r:id="rId47"/>
    <p:sldId id="1968" r:id="rId48"/>
    <p:sldId id="1969" r:id="rId49"/>
    <p:sldId id="1974" r:id="rId50"/>
    <p:sldId id="1970" r:id="rId51"/>
    <p:sldId id="1976" r:id="rId52"/>
    <p:sldId id="1975" r:id="rId53"/>
    <p:sldId id="1977" r:id="rId54"/>
    <p:sldId id="1978" r:id="rId55"/>
    <p:sldId id="1979" r:id="rId56"/>
    <p:sldId id="1980" r:id="rId57"/>
    <p:sldId id="1981" r:id="rId58"/>
    <p:sldId id="1982" r:id="rId59"/>
    <p:sldId id="1983" r:id="rId60"/>
    <p:sldId id="1984" r:id="rId61"/>
    <p:sldId id="1985" r:id="rId62"/>
    <p:sldId id="1986" r:id="rId63"/>
    <p:sldId id="1987" r:id="rId6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59F1F495-9A71-4639-BA82-70B5D15EBC4D}">
          <p14:sldIdLst>
            <p14:sldId id="313"/>
            <p14:sldId id="314"/>
            <p14:sldId id="1867"/>
          </p14:sldIdLst>
        </p14:section>
        <p14:section name="1장" id="{C12A002C-81EB-477F-B4DE-8AA4480ED4CB}">
          <p14:sldIdLst>
            <p14:sldId id="1170"/>
            <p14:sldId id="259"/>
            <p14:sldId id="1927"/>
            <p14:sldId id="1928"/>
            <p14:sldId id="1929"/>
            <p14:sldId id="1930"/>
            <p14:sldId id="1931"/>
            <p14:sldId id="1932"/>
            <p14:sldId id="1933"/>
            <p14:sldId id="1934"/>
            <p14:sldId id="1935"/>
            <p14:sldId id="1936"/>
            <p14:sldId id="1937"/>
            <p14:sldId id="1938"/>
            <p14:sldId id="1939"/>
            <p14:sldId id="1940"/>
            <p14:sldId id="1941"/>
            <p14:sldId id="1942"/>
            <p14:sldId id="1943"/>
            <p14:sldId id="1944"/>
            <p14:sldId id="1945"/>
            <p14:sldId id="1946"/>
            <p14:sldId id="1947"/>
            <p14:sldId id="1948"/>
            <p14:sldId id="1949"/>
            <p14:sldId id="1950"/>
            <p14:sldId id="1951"/>
            <p14:sldId id="1952"/>
            <p14:sldId id="1953"/>
            <p14:sldId id="1954"/>
            <p14:sldId id="1955"/>
            <p14:sldId id="1956"/>
            <p14:sldId id="1957"/>
            <p14:sldId id="1958"/>
            <p14:sldId id="1959"/>
            <p14:sldId id="1960"/>
            <p14:sldId id="1961"/>
            <p14:sldId id="1962"/>
            <p14:sldId id="1963"/>
            <p14:sldId id="1964"/>
            <p14:sldId id="1965"/>
            <p14:sldId id="1966"/>
            <p14:sldId id="1967"/>
            <p14:sldId id="1968"/>
            <p14:sldId id="1969"/>
            <p14:sldId id="1974"/>
            <p14:sldId id="1970"/>
            <p14:sldId id="1976"/>
            <p14:sldId id="1975"/>
            <p14:sldId id="1977"/>
            <p14:sldId id="1978"/>
            <p14:sldId id="1979"/>
            <p14:sldId id="1980"/>
            <p14:sldId id="1981"/>
            <p14:sldId id="1982"/>
            <p14:sldId id="1983"/>
            <p14:sldId id="1984"/>
            <p14:sldId id="1985"/>
            <p14:sldId id="1986"/>
            <p14:sldId id="1987"/>
          </p14:sldIdLst>
        </p14:section>
        <p14:section name="2장" id="{DF25218A-3806-4A14-9AB4-F8CF5EF79BDB}">
          <p14:sldIdLst/>
        </p14:section>
        <p14:section name="3장" id="{2BCA0D14-9BD7-472E-AE80-2B0AC01B3878}">
          <p14:sldIdLst/>
        </p14:section>
        <p14:section name="4장" id="{A8D6A6E0-077E-499E-8BC4-9DD8A08B3A55}">
          <p14:sldIdLst/>
        </p14:section>
        <p14:section name="5장" id="{4B5EBAB9-BA12-4F46-8C42-F32842B0CC39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3985" userDrawn="1">
          <p15:clr>
            <a:srgbClr val="A4A3A4"/>
          </p15:clr>
        </p15:guide>
        <p15:guide id="4" orient="horz" pos="2296" userDrawn="1">
          <p15:clr>
            <a:srgbClr val="A4A3A4"/>
          </p15:clr>
        </p15:guide>
        <p15:guide id="5" orient="horz" pos="272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950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881" autoAdjust="0"/>
    <p:restoredTop sz="98447" autoAdjust="0"/>
  </p:normalViewPr>
  <p:slideViewPr>
    <p:cSldViewPr snapToGrid="0" showGuides="1">
      <p:cViewPr varScale="1">
        <p:scale>
          <a:sx n="43" d="100"/>
          <a:sy n="43" d="100"/>
        </p:scale>
        <p:origin x="72" y="720"/>
      </p:cViewPr>
      <p:guideLst>
        <p:guide orient="horz" pos="2160"/>
        <p:guide pos="3840"/>
        <p:guide pos="3985"/>
        <p:guide orient="horz" pos="2296"/>
        <p:guide orient="horz" pos="2727"/>
      </p:guideLst>
    </p:cSldViewPr>
  </p:slideViewPr>
  <p:outlineViewPr>
    <p:cViewPr>
      <p:scale>
        <a:sx n="33" d="100"/>
        <a:sy n="33" d="100"/>
      </p:scale>
      <p:origin x="0" y="2496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45" d="100"/>
          <a:sy n="145" d="100"/>
        </p:scale>
        <p:origin x="-474" y="-11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5F00D5-8D61-463B-A24D-AA343CDEF1C1}" type="datetimeFigureOut">
              <a:rPr lang="ko-KR" altLang="en-US" smtClean="0"/>
              <a:pPr/>
              <a:t>2021-01-10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27927B-07B9-470A-A6C7-2E21D055E10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63150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FE79A2-9499-4165-85CA-D3B599A71D6E}" type="datetimeFigureOut">
              <a:rPr lang="ko-KR" altLang="en-US" smtClean="0"/>
              <a:pPr/>
              <a:t>2021-01-10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DF56FB-8B4C-4940-9CA8-BCB6BA92FB7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83919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203903" y="2664211"/>
            <a:ext cx="7200000" cy="1015663"/>
          </a:xfrm>
        </p:spPr>
        <p:txBody>
          <a:bodyPr wrap="square" anchor="t">
            <a:spAutoFit/>
          </a:bodyPr>
          <a:lstStyle>
            <a:lvl1pPr algn="l">
              <a:lnSpc>
                <a:spcPct val="100000"/>
              </a:lnSpc>
              <a:defRPr sz="6000" b="1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r>
              <a:rPr lang="ko-KR" altLang="en-US" dirty="0"/>
              <a:t>표지 제목 입력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216314" y="1965193"/>
            <a:ext cx="7200000" cy="654923"/>
          </a:xfrm>
        </p:spPr>
        <p:txBody>
          <a:bodyPr vert="horz" wrap="square" lIns="91440" tIns="45720" rIns="91440" bIns="45720" rtlCol="0" anchor="b">
            <a:spAutoFit/>
          </a:bodyPr>
          <a:lstStyle>
            <a:lvl1pPr marL="0" indent="0">
              <a:buNone/>
              <a:defRPr lang="en-US" sz="4000" dirty="0">
                <a:solidFill>
                  <a:schemeClr val="accent2"/>
                </a:solidFill>
                <a:latin typeface="맑은 고딕" pitchFamily="50" charset="-127"/>
                <a:ea typeface="맑은 고딕" pitchFamily="50" charset="-127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ko-KR" altLang="en-US"/>
              <a:t>표지 부제목 입력</a:t>
            </a:r>
            <a:endParaRPr lang="en-US" dirty="0"/>
          </a:p>
        </p:txBody>
      </p:sp>
      <p:grpSp>
        <p:nvGrpSpPr>
          <p:cNvPr id="103" name="그룹 102"/>
          <p:cNvGrpSpPr/>
          <p:nvPr userDrawn="1"/>
        </p:nvGrpSpPr>
        <p:grpSpPr>
          <a:xfrm>
            <a:off x="-511111" y="2594454"/>
            <a:ext cx="6101671" cy="4434641"/>
            <a:chOff x="-802887" y="2742699"/>
            <a:chExt cx="6101671" cy="4434641"/>
          </a:xfrm>
        </p:grpSpPr>
        <p:sp>
          <p:nvSpPr>
            <p:cNvPr id="7" name="Freeform 82"/>
            <p:cNvSpPr>
              <a:spLocks/>
            </p:cNvSpPr>
            <p:nvPr userDrawn="1"/>
          </p:nvSpPr>
          <p:spPr bwMode="auto">
            <a:xfrm>
              <a:off x="-802887" y="4586506"/>
              <a:ext cx="6101671" cy="2590834"/>
            </a:xfrm>
            <a:custGeom>
              <a:avLst/>
              <a:gdLst>
                <a:gd name="T0" fmla="*/ 0 w 1356"/>
                <a:gd name="T1" fmla="*/ 544 h 576"/>
                <a:gd name="T2" fmla="*/ 197 w 1356"/>
                <a:gd name="T3" fmla="*/ 0 h 576"/>
                <a:gd name="T4" fmla="*/ 1160 w 1356"/>
                <a:gd name="T5" fmla="*/ 0 h 576"/>
                <a:gd name="T6" fmla="*/ 1356 w 1356"/>
                <a:gd name="T7" fmla="*/ 544 h 576"/>
                <a:gd name="T8" fmla="*/ 787 w 1356"/>
                <a:gd name="T9" fmla="*/ 544 h 576"/>
                <a:gd name="T10" fmla="*/ 580 w 1356"/>
                <a:gd name="T11" fmla="*/ 544 h 576"/>
                <a:gd name="T12" fmla="*/ 0 w 1356"/>
                <a:gd name="T13" fmla="*/ 544 h 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56" h="576">
                  <a:moveTo>
                    <a:pt x="0" y="544"/>
                  </a:moveTo>
                  <a:cubicBezTo>
                    <a:pt x="197" y="0"/>
                    <a:pt x="197" y="0"/>
                    <a:pt x="197" y="0"/>
                  </a:cubicBezTo>
                  <a:cubicBezTo>
                    <a:pt x="1160" y="0"/>
                    <a:pt x="1160" y="0"/>
                    <a:pt x="1160" y="0"/>
                  </a:cubicBezTo>
                  <a:cubicBezTo>
                    <a:pt x="1356" y="544"/>
                    <a:pt x="1356" y="544"/>
                    <a:pt x="1356" y="544"/>
                  </a:cubicBezTo>
                  <a:cubicBezTo>
                    <a:pt x="787" y="544"/>
                    <a:pt x="787" y="544"/>
                    <a:pt x="787" y="544"/>
                  </a:cubicBezTo>
                  <a:cubicBezTo>
                    <a:pt x="624" y="576"/>
                    <a:pt x="580" y="544"/>
                    <a:pt x="580" y="544"/>
                  </a:cubicBezTo>
                  <a:lnTo>
                    <a:pt x="0" y="54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" name="Freeform 83"/>
            <p:cNvSpPr>
              <a:spLocks/>
            </p:cNvSpPr>
            <p:nvPr userDrawn="1"/>
          </p:nvSpPr>
          <p:spPr bwMode="auto">
            <a:xfrm>
              <a:off x="-605201" y="6169898"/>
              <a:ext cx="2870256" cy="754631"/>
            </a:xfrm>
            <a:custGeom>
              <a:avLst/>
              <a:gdLst>
                <a:gd name="T0" fmla="*/ 638 w 638"/>
                <a:gd name="T1" fmla="*/ 152 h 168"/>
                <a:gd name="T2" fmla="*/ 264 w 638"/>
                <a:gd name="T3" fmla="*/ 120 h 168"/>
                <a:gd name="T4" fmla="*/ 56 w 638"/>
                <a:gd name="T5" fmla="*/ 134 h 168"/>
                <a:gd name="T6" fmla="*/ 0 w 638"/>
                <a:gd name="T7" fmla="*/ 164 h 168"/>
                <a:gd name="T8" fmla="*/ 258 w 638"/>
                <a:gd name="T9" fmla="*/ 168 h 168"/>
                <a:gd name="T10" fmla="*/ 550 w 638"/>
                <a:gd name="T11" fmla="*/ 168 h 168"/>
                <a:gd name="T12" fmla="*/ 638 w 638"/>
                <a:gd name="T13" fmla="*/ 152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38" h="168">
                  <a:moveTo>
                    <a:pt x="638" y="152"/>
                  </a:moveTo>
                  <a:cubicBezTo>
                    <a:pt x="638" y="152"/>
                    <a:pt x="594" y="0"/>
                    <a:pt x="264" y="120"/>
                  </a:cubicBezTo>
                  <a:cubicBezTo>
                    <a:pt x="264" y="120"/>
                    <a:pt x="97" y="136"/>
                    <a:pt x="56" y="134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258" y="168"/>
                    <a:pt x="258" y="168"/>
                    <a:pt x="258" y="168"/>
                  </a:cubicBezTo>
                  <a:cubicBezTo>
                    <a:pt x="258" y="168"/>
                    <a:pt x="492" y="116"/>
                    <a:pt x="550" y="168"/>
                  </a:cubicBezTo>
                  <a:cubicBezTo>
                    <a:pt x="550" y="168"/>
                    <a:pt x="614" y="152"/>
                    <a:pt x="638" y="152"/>
                  </a:cubicBezTo>
                  <a:close/>
                </a:path>
              </a:pathLst>
            </a:custGeom>
            <a:solidFill>
              <a:srgbClr val="D5C0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" name="Freeform 84"/>
            <p:cNvSpPr>
              <a:spLocks/>
            </p:cNvSpPr>
            <p:nvPr userDrawn="1"/>
          </p:nvSpPr>
          <p:spPr bwMode="auto">
            <a:xfrm>
              <a:off x="2255552" y="6187006"/>
              <a:ext cx="2889264" cy="737523"/>
            </a:xfrm>
            <a:custGeom>
              <a:avLst/>
              <a:gdLst>
                <a:gd name="T0" fmla="*/ 0 w 642"/>
                <a:gd name="T1" fmla="*/ 148 h 164"/>
                <a:gd name="T2" fmla="*/ 374 w 642"/>
                <a:gd name="T3" fmla="*/ 120 h 164"/>
                <a:gd name="T4" fmla="*/ 590 w 642"/>
                <a:gd name="T5" fmla="*/ 134 h 164"/>
                <a:gd name="T6" fmla="*/ 642 w 642"/>
                <a:gd name="T7" fmla="*/ 164 h 164"/>
                <a:gd name="T8" fmla="*/ 380 w 642"/>
                <a:gd name="T9" fmla="*/ 164 h 164"/>
                <a:gd name="T10" fmla="*/ 88 w 642"/>
                <a:gd name="T11" fmla="*/ 164 h 164"/>
                <a:gd name="T12" fmla="*/ 0 w 642"/>
                <a:gd name="T13" fmla="*/ 148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2" h="164">
                  <a:moveTo>
                    <a:pt x="0" y="148"/>
                  </a:moveTo>
                  <a:cubicBezTo>
                    <a:pt x="0" y="148"/>
                    <a:pt x="44" y="0"/>
                    <a:pt x="374" y="120"/>
                  </a:cubicBezTo>
                  <a:cubicBezTo>
                    <a:pt x="374" y="120"/>
                    <a:pt x="542" y="144"/>
                    <a:pt x="590" y="134"/>
                  </a:cubicBezTo>
                  <a:cubicBezTo>
                    <a:pt x="642" y="164"/>
                    <a:pt x="642" y="164"/>
                    <a:pt x="642" y="164"/>
                  </a:cubicBezTo>
                  <a:cubicBezTo>
                    <a:pt x="380" y="164"/>
                    <a:pt x="380" y="164"/>
                    <a:pt x="380" y="164"/>
                  </a:cubicBezTo>
                  <a:cubicBezTo>
                    <a:pt x="380" y="164"/>
                    <a:pt x="146" y="112"/>
                    <a:pt x="88" y="164"/>
                  </a:cubicBezTo>
                  <a:cubicBezTo>
                    <a:pt x="88" y="164"/>
                    <a:pt x="24" y="148"/>
                    <a:pt x="0" y="148"/>
                  </a:cubicBezTo>
                  <a:close/>
                </a:path>
              </a:pathLst>
            </a:custGeom>
            <a:solidFill>
              <a:srgbClr val="D3C2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" name="Freeform 85"/>
            <p:cNvSpPr>
              <a:spLocks/>
            </p:cNvSpPr>
            <p:nvPr userDrawn="1"/>
          </p:nvSpPr>
          <p:spPr bwMode="auto">
            <a:xfrm>
              <a:off x="4203905" y="4569398"/>
              <a:ext cx="940912" cy="2360833"/>
            </a:xfrm>
            <a:custGeom>
              <a:avLst/>
              <a:gdLst>
                <a:gd name="T0" fmla="*/ 0 w 209"/>
                <a:gd name="T1" fmla="*/ 0 h 525"/>
                <a:gd name="T2" fmla="*/ 159 w 209"/>
                <a:gd name="T3" fmla="*/ 495 h 525"/>
                <a:gd name="T4" fmla="*/ 209 w 209"/>
                <a:gd name="T5" fmla="*/ 525 h 525"/>
                <a:gd name="T6" fmla="*/ 40 w 209"/>
                <a:gd name="T7" fmla="*/ 21 h 525"/>
                <a:gd name="T8" fmla="*/ 0 w 209"/>
                <a:gd name="T9" fmla="*/ 0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525">
                  <a:moveTo>
                    <a:pt x="0" y="0"/>
                  </a:moveTo>
                  <a:cubicBezTo>
                    <a:pt x="159" y="495"/>
                    <a:pt x="159" y="495"/>
                    <a:pt x="159" y="495"/>
                  </a:cubicBezTo>
                  <a:cubicBezTo>
                    <a:pt x="209" y="525"/>
                    <a:pt x="209" y="525"/>
                    <a:pt x="209" y="525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40" y="21"/>
                    <a:pt x="17" y="11"/>
                    <a:pt x="0" y="0"/>
                  </a:cubicBezTo>
                  <a:close/>
                </a:path>
              </a:pathLst>
            </a:custGeom>
            <a:solidFill>
              <a:srgbClr val="EBE0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" name="Freeform 86"/>
            <p:cNvSpPr>
              <a:spLocks/>
            </p:cNvSpPr>
            <p:nvPr userDrawn="1"/>
          </p:nvSpPr>
          <p:spPr bwMode="auto">
            <a:xfrm>
              <a:off x="-610902" y="4556093"/>
              <a:ext cx="910499" cy="2351329"/>
            </a:xfrm>
            <a:custGeom>
              <a:avLst/>
              <a:gdLst>
                <a:gd name="T0" fmla="*/ 479 w 479"/>
                <a:gd name="T1" fmla="*/ 0 h 1237"/>
                <a:gd name="T2" fmla="*/ 398 w 479"/>
                <a:gd name="T3" fmla="*/ 47 h 1237"/>
                <a:gd name="T4" fmla="*/ 0 w 479"/>
                <a:gd name="T5" fmla="*/ 1237 h 1237"/>
                <a:gd name="T6" fmla="*/ 135 w 479"/>
                <a:gd name="T7" fmla="*/ 1166 h 1237"/>
                <a:gd name="T8" fmla="*/ 479 w 479"/>
                <a:gd name="T9" fmla="*/ 0 h 1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9" h="1237">
                  <a:moveTo>
                    <a:pt x="479" y="0"/>
                  </a:moveTo>
                  <a:lnTo>
                    <a:pt x="398" y="47"/>
                  </a:lnTo>
                  <a:lnTo>
                    <a:pt x="0" y="1237"/>
                  </a:lnTo>
                  <a:lnTo>
                    <a:pt x="135" y="1166"/>
                  </a:lnTo>
                  <a:lnTo>
                    <a:pt x="479" y="0"/>
                  </a:lnTo>
                  <a:close/>
                </a:path>
              </a:pathLst>
            </a:custGeom>
            <a:solidFill>
              <a:srgbClr val="EBE2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" name="Freeform 87"/>
            <p:cNvSpPr>
              <a:spLocks/>
            </p:cNvSpPr>
            <p:nvPr userDrawn="1"/>
          </p:nvSpPr>
          <p:spPr bwMode="auto">
            <a:xfrm>
              <a:off x="-354291" y="4299480"/>
              <a:ext cx="2615544" cy="2558519"/>
            </a:xfrm>
            <a:custGeom>
              <a:avLst/>
              <a:gdLst>
                <a:gd name="T0" fmla="*/ 581 w 581"/>
                <a:gd name="T1" fmla="*/ 569 h 569"/>
                <a:gd name="T2" fmla="*/ 577 w 581"/>
                <a:gd name="T3" fmla="*/ 76 h 569"/>
                <a:gd name="T4" fmla="*/ 355 w 581"/>
                <a:gd name="T5" fmla="*/ 25 h 569"/>
                <a:gd name="T6" fmla="*/ 144 w 581"/>
                <a:gd name="T7" fmla="*/ 56 h 569"/>
                <a:gd name="T8" fmla="*/ 0 w 581"/>
                <a:gd name="T9" fmla="*/ 550 h 569"/>
                <a:gd name="T10" fmla="*/ 255 w 581"/>
                <a:gd name="T11" fmla="*/ 526 h 569"/>
                <a:gd name="T12" fmla="*/ 581 w 581"/>
                <a:gd name="T13" fmla="*/ 569 h 5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1" h="569">
                  <a:moveTo>
                    <a:pt x="581" y="569"/>
                  </a:moveTo>
                  <a:cubicBezTo>
                    <a:pt x="577" y="76"/>
                    <a:pt x="577" y="76"/>
                    <a:pt x="577" y="76"/>
                  </a:cubicBezTo>
                  <a:cubicBezTo>
                    <a:pt x="577" y="76"/>
                    <a:pt x="456" y="0"/>
                    <a:pt x="355" y="25"/>
                  </a:cubicBezTo>
                  <a:cubicBezTo>
                    <a:pt x="253" y="50"/>
                    <a:pt x="202" y="58"/>
                    <a:pt x="144" y="56"/>
                  </a:cubicBezTo>
                  <a:cubicBezTo>
                    <a:pt x="0" y="550"/>
                    <a:pt x="0" y="550"/>
                    <a:pt x="0" y="550"/>
                  </a:cubicBezTo>
                  <a:cubicBezTo>
                    <a:pt x="0" y="550"/>
                    <a:pt x="155" y="556"/>
                    <a:pt x="255" y="526"/>
                  </a:cubicBezTo>
                  <a:cubicBezTo>
                    <a:pt x="380" y="489"/>
                    <a:pt x="515" y="465"/>
                    <a:pt x="581" y="569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" name="Freeform 88"/>
            <p:cNvSpPr>
              <a:spLocks/>
            </p:cNvSpPr>
            <p:nvPr userDrawn="1"/>
          </p:nvSpPr>
          <p:spPr bwMode="auto">
            <a:xfrm>
              <a:off x="2238444" y="4411003"/>
              <a:ext cx="2685912" cy="2446997"/>
            </a:xfrm>
            <a:custGeom>
              <a:avLst/>
              <a:gdLst>
                <a:gd name="T0" fmla="*/ 4 w 598"/>
                <a:gd name="T1" fmla="*/ 569 h 569"/>
                <a:gd name="T2" fmla="*/ 0 w 598"/>
                <a:gd name="T3" fmla="*/ 76 h 569"/>
                <a:gd name="T4" fmla="*/ 224 w 598"/>
                <a:gd name="T5" fmla="*/ 25 h 569"/>
                <a:gd name="T6" fmla="*/ 436 w 598"/>
                <a:gd name="T7" fmla="*/ 56 h 569"/>
                <a:gd name="T8" fmla="*/ 598 w 598"/>
                <a:gd name="T9" fmla="*/ 554 h 569"/>
                <a:gd name="T10" fmla="*/ 324 w 598"/>
                <a:gd name="T11" fmla="*/ 526 h 569"/>
                <a:gd name="T12" fmla="*/ 4 w 598"/>
                <a:gd name="T13" fmla="*/ 569 h 569"/>
                <a:gd name="connsiteX0" fmla="*/ 67 w 9986"/>
                <a:gd name="connsiteY0" fmla="*/ 9650 h 9650"/>
                <a:gd name="connsiteX1" fmla="*/ 0 w 9986"/>
                <a:gd name="connsiteY1" fmla="*/ 986 h 9650"/>
                <a:gd name="connsiteX2" fmla="*/ 3746 w 9986"/>
                <a:gd name="connsiteY2" fmla="*/ 89 h 9650"/>
                <a:gd name="connsiteX3" fmla="*/ 7291 w 9986"/>
                <a:gd name="connsiteY3" fmla="*/ 634 h 9650"/>
                <a:gd name="connsiteX4" fmla="*/ 9986 w 9986"/>
                <a:gd name="connsiteY4" fmla="*/ 9416 h 9650"/>
                <a:gd name="connsiteX5" fmla="*/ 5418 w 9986"/>
                <a:gd name="connsiteY5" fmla="*/ 8894 h 9650"/>
                <a:gd name="connsiteX6" fmla="*/ 67 w 9986"/>
                <a:gd name="connsiteY6" fmla="*/ 9650 h 9650"/>
                <a:gd name="connsiteX0" fmla="*/ 67 w 10000"/>
                <a:gd name="connsiteY0" fmla="*/ 9911 h 9911"/>
                <a:gd name="connsiteX1" fmla="*/ 0 w 10000"/>
                <a:gd name="connsiteY1" fmla="*/ 933 h 9911"/>
                <a:gd name="connsiteX2" fmla="*/ 3751 w 10000"/>
                <a:gd name="connsiteY2" fmla="*/ 3 h 9911"/>
                <a:gd name="connsiteX3" fmla="*/ 7315 w 10000"/>
                <a:gd name="connsiteY3" fmla="*/ 630 h 9911"/>
                <a:gd name="connsiteX4" fmla="*/ 10000 w 10000"/>
                <a:gd name="connsiteY4" fmla="*/ 9669 h 9911"/>
                <a:gd name="connsiteX5" fmla="*/ 5426 w 10000"/>
                <a:gd name="connsiteY5" fmla="*/ 9128 h 9911"/>
                <a:gd name="connsiteX6" fmla="*/ 67 w 10000"/>
                <a:gd name="connsiteY6" fmla="*/ 9911 h 9911"/>
                <a:gd name="connsiteX0" fmla="*/ 67 w 10000"/>
                <a:gd name="connsiteY0" fmla="*/ 10000 h 10000"/>
                <a:gd name="connsiteX1" fmla="*/ 0 w 10000"/>
                <a:gd name="connsiteY1" fmla="*/ 941 h 10000"/>
                <a:gd name="connsiteX2" fmla="*/ 3751 w 10000"/>
                <a:gd name="connsiteY2" fmla="*/ 3 h 10000"/>
                <a:gd name="connsiteX3" fmla="*/ 7315 w 10000"/>
                <a:gd name="connsiteY3" fmla="*/ 636 h 10000"/>
                <a:gd name="connsiteX4" fmla="*/ 10000 w 10000"/>
                <a:gd name="connsiteY4" fmla="*/ 9756 h 10000"/>
                <a:gd name="connsiteX5" fmla="*/ 5426 w 10000"/>
                <a:gd name="connsiteY5" fmla="*/ 9210 h 10000"/>
                <a:gd name="connsiteX6" fmla="*/ 67 w 10000"/>
                <a:gd name="connsiteY6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000" h="10000">
                  <a:moveTo>
                    <a:pt x="67" y="10000"/>
                  </a:moveTo>
                  <a:cubicBezTo>
                    <a:pt x="45" y="6980"/>
                    <a:pt x="22" y="3961"/>
                    <a:pt x="0" y="941"/>
                  </a:cubicBezTo>
                  <a:cubicBezTo>
                    <a:pt x="0" y="941"/>
                    <a:pt x="2532" y="53"/>
                    <a:pt x="3751" y="3"/>
                  </a:cubicBezTo>
                  <a:cubicBezTo>
                    <a:pt x="4970" y="-47"/>
                    <a:pt x="5764" y="812"/>
                    <a:pt x="7315" y="636"/>
                  </a:cubicBezTo>
                  <a:cubicBezTo>
                    <a:pt x="10028" y="9786"/>
                    <a:pt x="10000" y="9756"/>
                    <a:pt x="10000" y="9756"/>
                  </a:cubicBezTo>
                  <a:cubicBezTo>
                    <a:pt x="10000" y="9756"/>
                    <a:pt x="7401" y="9890"/>
                    <a:pt x="5426" y="9210"/>
                  </a:cubicBezTo>
                  <a:cubicBezTo>
                    <a:pt x="3333" y="8511"/>
                    <a:pt x="1189" y="8089"/>
                    <a:pt x="67" y="10000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" name="Freeform 89"/>
            <p:cNvSpPr>
              <a:spLocks/>
            </p:cNvSpPr>
            <p:nvPr userDrawn="1"/>
          </p:nvSpPr>
          <p:spPr bwMode="auto">
            <a:xfrm>
              <a:off x="284389" y="3147576"/>
              <a:ext cx="1971163" cy="3714225"/>
            </a:xfrm>
            <a:custGeom>
              <a:avLst/>
              <a:gdLst>
                <a:gd name="T0" fmla="*/ 437 w 438"/>
                <a:gd name="T1" fmla="*/ 826 h 826"/>
                <a:gd name="T2" fmla="*/ 0 w 438"/>
                <a:gd name="T3" fmla="*/ 418 h 826"/>
                <a:gd name="T4" fmla="*/ 110 w 438"/>
                <a:gd name="T5" fmla="*/ 0 h 826"/>
                <a:gd name="T6" fmla="*/ 438 w 438"/>
                <a:gd name="T7" fmla="*/ 388 h 826"/>
                <a:gd name="T8" fmla="*/ 437 w 438"/>
                <a:gd name="T9" fmla="*/ 826 h 8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8" h="826">
                  <a:moveTo>
                    <a:pt x="437" y="826"/>
                  </a:moveTo>
                  <a:cubicBezTo>
                    <a:pt x="437" y="826"/>
                    <a:pt x="232" y="516"/>
                    <a:pt x="0" y="418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0" y="0"/>
                    <a:pt x="364" y="124"/>
                    <a:pt x="438" y="388"/>
                  </a:cubicBezTo>
                  <a:lnTo>
                    <a:pt x="437" y="826"/>
                  </a:lnTo>
                  <a:close/>
                </a:path>
              </a:pathLst>
            </a:cu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" name="Freeform 90"/>
            <p:cNvSpPr>
              <a:spLocks/>
            </p:cNvSpPr>
            <p:nvPr userDrawn="1"/>
          </p:nvSpPr>
          <p:spPr bwMode="auto">
            <a:xfrm>
              <a:off x="284389" y="3147576"/>
              <a:ext cx="1971163" cy="3714225"/>
            </a:xfrm>
            <a:custGeom>
              <a:avLst/>
              <a:gdLst>
                <a:gd name="T0" fmla="*/ 437 w 438"/>
                <a:gd name="T1" fmla="*/ 826 h 826"/>
                <a:gd name="T2" fmla="*/ 0 w 438"/>
                <a:gd name="T3" fmla="*/ 418 h 826"/>
                <a:gd name="T4" fmla="*/ 110 w 438"/>
                <a:gd name="T5" fmla="*/ 0 h 826"/>
                <a:gd name="T6" fmla="*/ 438 w 438"/>
                <a:gd name="T7" fmla="*/ 388 h 826"/>
                <a:gd name="T8" fmla="*/ 437 w 438"/>
                <a:gd name="T9" fmla="*/ 826 h 8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8" h="826">
                  <a:moveTo>
                    <a:pt x="437" y="826"/>
                  </a:moveTo>
                  <a:cubicBezTo>
                    <a:pt x="437" y="826"/>
                    <a:pt x="232" y="516"/>
                    <a:pt x="0" y="418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0" y="0"/>
                    <a:pt x="364" y="124"/>
                    <a:pt x="438" y="388"/>
                  </a:cubicBezTo>
                  <a:lnTo>
                    <a:pt x="437" y="826"/>
                  </a:lnTo>
                  <a:close/>
                </a:path>
              </a:pathLst>
            </a:custGeom>
            <a:noFill/>
            <a:ln w="3175" cap="flat">
              <a:solidFill>
                <a:srgbClr val="B7B7B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" name="Freeform 91"/>
            <p:cNvSpPr>
              <a:spLocks/>
            </p:cNvSpPr>
            <p:nvPr userDrawn="1"/>
          </p:nvSpPr>
          <p:spPr bwMode="auto">
            <a:xfrm>
              <a:off x="2251750" y="2742699"/>
              <a:ext cx="1013144" cy="4111499"/>
            </a:xfrm>
            <a:custGeom>
              <a:avLst/>
              <a:gdLst>
                <a:gd name="T0" fmla="*/ 213 w 225"/>
                <a:gd name="T1" fmla="*/ 0 h 914"/>
                <a:gd name="T2" fmla="*/ 225 w 225"/>
                <a:gd name="T3" fmla="*/ 502 h 914"/>
                <a:gd name="T4" fmla="*/ 113 w 225"/>
                <a:gd name="T5" fmla="*/ 631 h 914"/>
                <a:gd name="T6" fmla="*/ 1 w 225"/>
                <a:gd name="T7" fmla="*/ 914 h 914"/>
                <a:gd name="T8" fmla="*/ 0 w 225"/>
                <a:gd name="T9" fmla="*/ 429 h 914"/>
                <a:gd name="T10" fmla="*/ 84 w 225"/>
                <a:gd name="T11" fmla="*/ 175 h 914"/>
                <a:gd name="T12" fmla="*/ 213 w 225"/>
                <a:gd name="T13" fmla="*/ 0 h 9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5" h="914">
                  <a:moveTo>
                    <a:pt x="213" y="0"/>
                  </a:moveTo>
                  <a:cubicBezTo>
                    <a:pt x="225" y="502"/>
                    <a:pt x="225" y="502"/>
                    <a:pt x="225" y="502"/>
                  </a:cubicBezTo>
                  <a:cubicBezTo>
                    <a:pt x="225" y="502"/>
                    <a:pt x="151" y="595"/>
                    <a:pt x="113" y="631"/>
                  </a:cubicBezTo>
                  <a:cubicBezTo>
                    <a:pt x="62" y="681"/>
                    <a:pt x="1" y="876"/>
                    <a:pt x="1" y="914"/>
                  </a:cubicBezTo>
                  <a:cubicBezTo>
                    <a:pt x="0" y="429"/>
                    <a:pt x="0" y="429"/>
                    <a:pt x="0" y="429"/>
                  </a:cubicBezTo>
                  <a:cubicBezTo>
                    <a:pt x="0" y="429"/>
                    <a:pt x="25" y="251"/>
                    <a:pt x="84" y="175"/>
                  </a:cubicBezTo>
                  <a:cubicBezTo>
                    <a:pt x="143" y="100"/>
                    <a:pt x="194" y="41"/>
                    <a:pt x="213" y="0"/>
                  </a:cubicBezTo>
                  <a:close/>
                </a:path>
              </a:pathLst>
            </a:cu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" name="Freeform 92"/>
            <p:cNvSpPr>
              <a:spLocks/>
            </p:cNvSpPr>
            <p:nvPr userDrawn="1"/>
          </p:nvSpPr>
          <p:spPr bwMode="auto">
            <a:xfrm>
              <a:off x="2251750" y="2742699"/>
              <a:ext cx="1013144" cy="4111499"/>
            </a:xfrm>
            <a:custGeom>
              <a:avLst/>
              <a:gdLst>
                <a:gd name="T0" fmla="*/ 213 w 225"/>
                <a:gd name="T1" fmla="*/ 0 h 914"/>
                <a:gd name="T2" fmla="*/ 225 w 225"/>
                <a:gd name="T3" fmla="*/ 502 h 914"/>
                <a:gd name="T4" fmla="*/ 113 w 225"/>
                <a:gd name="T5" fmla="*/ 631 h 914"/>
                <a:gd name="T6" fmla="*/ 1 w 225"/>
                <a:gd name="T7" fmla="*/ 914 h 914"/>
                <a:gd name="T8" fmla="*/ 0 w 225"/>
                <a:gd name="T9" fmla="*/ 429 h 914"/>
                <a:gd name="T10" fmla="*/ 84 w 225"/>
                <a:gd name="T11" fmla="*/ 175 h 914"/>
                <a:gd name="T12" fmla="*/ 213 w 225"/>
                <a:gd name="T13" fmla="*/ 0 h 9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5" h="914">
                  <a:moveTo>
                    <a:pt x="213" y="0"/>
                  </a:moveTo>
                  <a:cubicBezTo>
                    <a:pt x="225" y="502"/>
                    <a:pt x="225" y="502"/>
                    <a:pt x="225" y="502"/>
                  </a:cubicBezTo>
                  <a:cubicBezTo>
                    <a:pt x="225" y="502"/>
                    <a:pt x="151" y="595"/>
                    <a:pt x="113" y="631"/>
                  </a:cubicBezTo>
                  <a:cubicBezTo>
                    <a:pt x="62" y="681"/>
                    <a:pt x="1" y="876"/>
                    <a:pt x="1" y="914"/>
                  </a:cubicBezTo>
                  <a:cubicBezTo>
                    <a:pt x="0" y="429"/>
                    <a:pt x="0" y="429"/>
                    <a:pt x="0" y="429"/>
                  </a:cubicBezTo>
                  <a:cubicBezTo>
                    <a:pt x="0" y="429"/>
                    <a:pt x="25" y="251"/>
                    <a:pt x="84" y="175"/>
                  </a:cubicBezTo>
                  <a:cubicBezTo>
                    <a:pt x="143" y="100"/>
                    <a:pt x="194" y="41"/>
                    <a:pt x="213" y="0"/>
                  </a:cubicBezTo>
                  <a:close/>
                </a:path>
              </a:pathLst>
            </a:custGeom>
            <a:noFill/>
            <a:ln w="3175" cap="flat">
              <a:solidFill>
                <a:srgbClr val="B7B7B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" name="Freeform 93"/>
            <p:cNvSpPr>
              <a:spLocks/>
            </p:cNvSpPr>
            <p:nvPr userDrawn="1"/>
          </p:nvSpPr>
          <p:spPr bwMode="auto">
            <a:xfrm>
              <a:off x="1734724" y="2797823"/>
              <a:ext cx="517026" cy="4063978"/>
            </a:xfrm>
            <a:custGeom>
              <a:avLst/>
              <a:gdLst>
                <a:gd name="T0" fmla="*/ 115 w 115"/>
                <a:gd name="T1" fmla="*/ 904 h 904"/>
                <a:gd name="T2" fmla="*/ 0 w 115"/>
                <a:gd name="T3" fmla="*/ 488 h 904"/>
                <a:gd name="T4" fmla="*/ 20 w 115"/>
                <a:gd name="T5" fmla="*/ 0 h 904"/>
                <a:gd name="T6" fmla="*/ 115 w 115"/>
                <a:gd name="T7" fmla="*/ 406 h 904"/>
                <a:gd name="T8" fmla="*/ 115 w 115"/>
                <a:gd name="T9" fmla="*/ 904 h 9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5" h="904">
                  <a:moveTo>
                    <a:pt x="115" y="904"/>
                  </a:moveTo>
                  <a:cubicBezTo>
                    <a:pt x="115" y="904"/>
                    <a:pt x="0" y="546"/>
                    <a:pt x="0" y="488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83" y="368"/>
                    <a:pt x="115" y="406"/>
                  </a:cubicBezTo>
                  <a:lnTo>
                    <a:pt x="115" y="904"/>
                  </a:lnTo>
                  <a:close/>
                </a:path>
              </a:pathLst>
            </a:cu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" name="Freeform 94"/>
            <p:cNvSpPr>
              <a:spLocks/>
            </p:cNvSpPr>
            <p:nvPr userDrawn="1"/>
          </p:nvSpPr>
          <p:spPr bwMode="auto">
            <a:xfrm>
              <a:off x="1734724" y="2797823"/>
              <a:ext cx="517026" cy="4063978"/>
            </a:xfrm>
            <a:custGeom>
              <a:avLst/>
              <a:gdLst>
                <a:gd name="T0" fmla="*/ 115 w 115"/>
                <a:gd name="T1" fmla="*/ 904 h 904"/>
                <a:gd name="T2" fmla="*/ 0 w 115"/>
                <a:gd name="T3" fmla="*/ 488 h 904"/>
                <a:gd name="T4" fmla="*/ 20 w 115"/>
                <a:gd name="T5" fmla="*/ 0 h 904"/>
                <a:gd name="T6" fmla="*/ 115 w 115"/>
                <a:gd name="T7" fmla="*/ 406 h 904"/>
                <a:gd name="T8" fmla="*/ 115 w 115"/>
                <a:gd name="T9" fmla="*/ 904 h 9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5" h="904">
                  <a:moveTo>
                    <a:pt x="115" y="904"/>
                  </a:moveTo>
                  <a:cubicBezTo>
                    <a:pt x="115" y="904"/>
                    <a:pt x="0" y="546"/>
                    <a:pt x="0" y="488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83" y="368"/>
                    <a:pt x="115" y="406"/>
                  </a:cubicBezTo>
                  <a:lnTo>
                    <a:pt x="115" y="904"/>
                  </a:lnTo>
                  <a:close/>
                </a:path>
              </a:pathLst>
            </a:custGeom>
            <a:noFill/>
            <a:ln w="3175" cap="flat">
              <a:solidFill>
                <a:srgbClr val="B7B7B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20" name="Freeform 95"/>
          <p:cNvSpPr>
            <a:spLocks/>
          </p:cNvSpPr>
          <p:nvPr userDrawn="1"/>
        </p:nvSpPr>
        <p:spPr bwMode="auto">
          <a:xfrm>
            <a:off x="1039553" y="1269528"/>
            <a:ext cx="1490667" cy="1190659"/>
          </a:xfrm>
          <a:custGeom>
            <a:avLst/>
            <a:gdLst>
              <a:gd name="T0" fmla="*/ 0 w 403"/>
              <a:gd name="T1" fmla="*/ 5 h 322"/>
              <a:gd name="T2" fmla="*/ 128 w 403"/>
              <a:gd name="T3" fmla="*/ 248 h 322"/>
              <a:gd name="T4" fmla="*/ 403 w 403"/>
              <a:gd name="T5" fmla="*/ 322 h 322"/>
              <a:gd name="T6" fmla="*/ 267 w 403"/>
              <a:gd name="T7" fmla="*/ 66 h 322"/>
              <a:gd name="T8" fmla="*/ 0 w 403"/>
              <a:gd name="T9" fmla="*/ 5 h 3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03" h="322">
                <a:moveTo>
                  <a:pt x="0" y="5"/>
                </a:moveTo>
                <a:cubicBezTo>
                  <a:pt x="128" y="248"/>
                  <a:pt x="128" y="248"/>
                  <a:pt x="128" y="248"/>
                </a:cubicBezTo>
                <a:cubicBezTo>
                  <a:pt x="128" y="248"/>
                  <a:pt x="286" y="242"/>
                  <a:pt x="403" y="322"/>
                </a:cubicBezTo>
                <a:cubicBezTo>
                  <a:pt x="267" y="66"/>
                  <a:pt x="267" y="66"/>
                  <a:pt x="267" y="66"/>
                </a:cubicBezTo>
                <a:cubicBezTo>
                  <a:pt x="267" y="66"/>
                  <a:pt x="131" y="0"/>
                  <a:pt x="0" y="5"/>
                </a:cubicBezTo>
                <a:close/>
              </a:path>
            </a:pathLst>
          </a:cu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1" name="Freeform 98"/>
          <p:cNvSpPr>
            <a:spLocks/>
          </p:cNvSpPr>
          <p:nvPr userDrawn="1"/>
        </p:nvSpPr>
        <p:spPr bwMode="auto">
          <a:xfrm>
            <a:off x="2556831" y="804820"/>
            <a:ext cx="549341" cy="845871"/>
          </a:xfrm>
          <a:custGeom>
            <a:avLst/>
            <a:gdLst>
              <a:gd name="T0" fmla="*/ 0 w 122"/>
              <a:gd name="T1" fmla="*/ 5 h 188"/>
              <a:gd name="T2" fmla="*/ 14 w 122"/>
              <a:gd name="T3" fmla="*/ 146 h 188"/>
              <a:gd name="T4" fmla="*/ 122 w 122"/>
              <a:gd name="T5" fmla="*/ 188 h 188"/>
              <a:gd name="T6" fmla="*/ 113 w 122"/>
              <a:gd name="T7" fmla="*/ 45 h 188"/>
              <a:gd name="T8" fmla="*/ 0 w 122"/>
              <a:gd name="T9" fmla="*/ 5 h 1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2" h="188">
                <a:moveTo>
                  <a:pt x="0" y="5"/>
                </a:moveTo>
                <a:cubicBezTo>
                  <a:pt x="14" y="146"/>
                  <a:pt x="14" y="146"/>
                  <a:pt x="14" y="146"/>
                </a:cubicBezTo>
                <a:cubicBezTo>
                  <a:pt x="14" y="146"/>
                  <a:pt x="111" y="163"/>
                  <a:pt x="122" y="188"/>
                </a:cubicBezTo>
                <a:cubicBezTo>
                  <a:pt x="113" y="45"/>
                  <a:pt x="113" y="45"/>
                  <a:pt x="113" y="45"/>
                </a:cubicBezTo>
                <a:cubicBezTo>
                  <a:pt x="113" y="45"/>
                  <a:pt x="57" y="0"/>
                  <a:pt x="0" y="5"/>
                </a:cubicBezTo>
                <a:close/>
              </a:path>
            </a:pathLst>
          </a:custGeom>
          <a:solidFill>
            <a:schemeClr val="bg1"/>
          </a:solidFill>
          <a:ln w="3175" cap="flat">
            <a:solidFill>
              <a:schemeClr val="bg1">
                <a:lumMod val="7500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2" name="Freeform 99"/>
          <p:cNvSpPr>
            <a:spLocks/>
          </p:cNvSpPr>
          <p:nvPr userDrawn="1"/>
        </p:nvSpPr>
        <p:spPr bwMode="auto">
          <a:xfrm>
            <a:off x="3727394" y="204731"/>
            <a:ext cx="547880" cy="730506"/>
          </a:xfrm>
          <a:custGeom>
            <a:avLst/>
            <a:gdLst>
              <a:gd name="T0" fmla="*/ 144 w 161"/>
              <a:gd name="T1" fmla="*/ 15 h 215"/>
              <a:gd name="T2" fmla="*/ 0 w 161"/>
              <a:gd name="T3" fmla="*/ 52 h 215"/>
              <a:gd name="T4" fmla="*/ 15 w 161"/>
              <a:gd name="T5" fmla="*/ 215 h 215"/>
              <a:gd name="T6" fmla="*/ 161 w 161"/>
              <a:gd name="T7" fmla="*/ 171 h 215"/>
              <a:gd name="T8" fmla="*/ 144 w 161"/>
              <a:gd name="T9" fmla="*/ 15 h 2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1" h="215">
                <a:moveTo>
                  <a:pt x="144" y="15"/>
                </a:moveTo>
                <a:cubicBezTo>
                  <a:pt x="144" y="15"/>
                  <a:pt x="72" y="0"/>
                  <a:pt x="0" y="52"/>
                </a:cubicBezTo>
                <a:cubicBezTo>
                  <a:pt x="15" y="215"/>
                  <a:pt x="15" y="215"/>
                  <a:pt x="15" y="215"/>
                </a:cubicBezTo>
                <a:cubicBezTo>
                  <a:pt x="15" y="215"/>
                  <a:pt x="88" y="160"/>
                  <a:pt x="161" y="171"/>
                </a:cubicBezTo>
                <a:lnTo>
                  <a:pt x="144" y="15"/>
                </a:lnTo>
                <a:close/>
              </a:path>
            </a:pathLst>
          </a:cu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100" name="그룹 99"/>
          <p:cNvGrpSpPr/>
          <p:nvPr userDrawn="1"/>
        </p:nvGrpSpPr>
        <p:grpSpPr>
          <a:xfrm>
            <a:off x="10711664" y="236063"/>
            <a:ext cx="1238111" cy="203197"/>
            <a:chOff x="7910513" y="5729288"/>
            <a:chExt cx="3530600" cy="579437"/>
          </a:xfrm>
        </p:grpSpPr>
        <p:sp>
          <p:nvSpPr>
            <p:cNvPr id="63" name="Freeform 42"/>
            <p:cNvSpPr>
              <a:spLocks/>
            </p:cNvSpPr>
            <p:nvPr userDrawn="1"/>
          </p:nvSpPr>
          <p:spPr bwMode="auto">
            <a:xfrm>
              <a:off x="9920288" y="6153150"/>
              <a:ext cx="79375" cy="117475"/>
            </a:xfrm>
            <a:custGeom>
              <a:avLst/>
              <a:gdLst>
                <a:gd name="T0" fmla="*/ 0 w 50"/>
                <a:gd name="T1" fmla="*/ 74 h 74"/>
                <a:gd name="T2" fmla="*/ 0 w 50"/>
                <a:gd name="T3" fmla="*/ 0 h 74"/>
                <a:gd name="T4" fmla="*/ 9 w 50"/>
                <a:gd name="T5" fmla="*/ 0 h 74"/>
                <a:gd name="T6" fmla="*/ 9 w 50"/>
                <a:gd name="T7" fmla="*/ 29 h 74"/>
                <a:gd name="T8" fmla="*/ 38 w 50"/>
                <a:gd name="T9" fmla="*/ 29 h 74"/>
                <a:gd name="T10" fmla="*/ 38 w 50"/>
                <a:gd name="T11" fmla="*/ 0 h 74"/>
                <a:gd name="T12" fmla="*/ 50 w 50"/>
                <a:gd name="T13" fmla="*/ 0 h 74"/>
                <a:gd name="T14" fmla="*/ 50 w 50"/>
                <a:gd name="T15" fmla="*/ 74 h 74"/>
                <a:gd name="T16" fmla="*/ 38 w 50"/>
                <a:gd name="T17" fmla="*/ 74 h 74"/>
                <a:gd name="T18" fmla="*/ 38 w 50"/>
                <a:gd name="T19" fmla="*/ 41 h 74"/>
                <a:gd name="T20" fmla="*/ 9 w 50"/>
                <a:gd name="T21" fmla="*/ 41 h 74"/>
                <a:gd name="T22" fmla="*/ 9 w 50"/>
                <a:gd name="T23" fmla="*/ 74 h 74"/>
                <a:gd name="T24" fmla="*/ 0 w 50"/>
                <a:gd name="T25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0" h="74">
                  <a:moveTo>
                    <a:pt x="0" y="74"/>
                  </a:moveTo>
                  <a:lnTo>
                    <a:pt x="0" y="0"/>
                  </a:lnTo>
                  <a:lnTo>
                    <a:pt x="9" y="0"/>
                  </a:lnTo>
                  <a:lnTo>
                    <a:pt x="9" y="29"/>
                  </a:lnTo>
                  <a:lnTo>
                    <a:pt x="38" y="29"/>
                  </a:lnTo>
                  <a:lnTo>
                    <a:pt x="38" y="0"/>
                  </a:lnTo>
                  <a:lnTo>
                    <a:pt x="50" y="0"/>
                  </a:lnTo>
                  <a:lnTo>
                    <a:pt x="50" y="74"/>
                  </a:lnTo>
                  <a:lnTo>
                    <a:pt x="38" y="74"/>
                  </a:lnTo>
                  <a:lnTo>
                    <a:pt x="38" y="41"/>
                  </a:lnTo>
                  <a:lnTo>
                    <a:pt x="9" y="41"/>
                  </a:lnTo>
                  <a:lnTo>
                    <a:pt x="9" y="74"/>
                  </a:lnTo>
                  <a:lnTo>
                    <a:pt x="0" y="7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4" name="Freeform 43"/>
            <p:cNvSpPr>
              <a:spLocks noEditPoints="1"/>
            </p:cNvSpPr>
            <p:nvPr userDrawn="1"/>
          </p:nvSpPr>
          <p:spPr bwMode="auto">
            <a:xfrm>
              <a:off x="10018713" y="6180138"/>
              <a:ext cx="88900" cy="93662"/>
            </a:xfrm>
            <a:custGeom>
              <a:avLst/>
              <a:gdLst>
                <a:gd name="T0" fmla="*/ 4 w 24"/>
                <a:gd name="T1" fmla="*/ 21 h 25"/>
                <a:gd name="T2" fmla="*/ 0 w 24"/>
                <a:gd name="T3" fmla="*/ 12 h 25"/>
                <a:gd name="T4" fmla="*/ 1 w 24"/>
                <a:gd name="T5" fmla="*/ 7 h 25"/>
                <a:gd name="T6" fmla="*/ 4 w 24"/>
                <a:gd name="T7" fmla="*/ 3 h 25"/>
                <a:gd name="T8" fmla="*/ 8 w 24"/>
                <a:gd name="T9" fmla="*/ 0 h 25"/>
                <a:gd name="T10" fmla="*/ 12 w 24"/>
                <a:gd name="T11" fmla="*/ 0 h 25"/>
                <a:gd name="T12" fmla="*/ 16 w 24"/>
                <a:gd name="T13" fmla="*/ 0 h 25"/>
                <a:gd name="T14" fmla="*/ 20 w 24"/>
                <a:gd name="T15" fmla="*/ 3 h 25"/>
                <a:gd name="T16" fmla="*/ 20 w 24"/>
                <a:gd name="T17" fmla="*/ 0 h 25"/>
                <a:gd name="T18" fmla="*/ 24 w 24"/>
                <a:gd name="T19" fmla="*/ 0 h 25"/>
                <a:gd name="T20" fmla="*/ 24 w 24"/>
                <a:gd name="T21" fmla="*/ 24 h 25"/>
                <a:gd name="T22" fmla="*/ 20 w 24"/>
                <a:gd name="T23" fmla="*/ 24 h 25"/>
                <a:gd name="T24" fmla="*/ 20 w 24"/>
                <a:gd name="T25" fmla="*/ 22 h 25"/>
                <a:gd name="T26" fmla="*/ 16 w 24"/>
                <a:gd name="T27" fmla="*/ 24 h 25"/>
                <a:gd name="T28" fmla="*/ 12 w 24"/>
                <a:gd name="T29" fmla="*/ 25 h 25"/>
                <a:gd name="T30" fmla="*/ 4 w 24"/>
                <a:gd name="T31" fmla="*/ 21 h 25"/>
                <a:gd name="T32" fmla="*/ 18 w 24"/>
                <a:gd name="T33" fmla="*/ 6 h 25"/>
                <a:gd name="T34" fmla="*/ 13 w 24"/>
                <a:gd name="T35" fmla="*/ 4 h 25"/>
                <a:gd name="T36" fmla="*/ 7 w 24"/>
                <a:gd name="T37" fmla="*/ 6 h 25"/>
                <a:gd name="T38" fmla="*/ 5 w 24"/>
                <a:gd name="T39" fmla="*/ 12 h 25"/>
                <a:gd name="T40" fmla="*/ 7 w 24"/>
                <a:gd name="T41" fmla="*/ 18 h 25"/>
                <a:gd name="T42" fmla="*/ 13 w 24"/>
                <a:gd name="T43" fmla="*/ 20 h 25"/>
                <a:gd name="T44" fmla="*/ 18 w 24"/>
                <a:gd name="T45" fmla="*/ 18 h 25"/>
                <a:gd name="T46" fmla="*/ 20 w 24"/>
                <a:gd name="T47" fmla="*/ 12 h 25"/>
                <a:gd name="T48" fmla="*/ 18 w 24"/>
                <a:gd name="T49" fmla="*/ 6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4" h="25">
                  <a:moveTo>
                    <a:pt x="4" y="21"/>
                  </a:moveTo>
                  <a:cubicBezTo>
                    <a:pt x="2" y="19"/>
                    <a:pt x="0" y="16"/>
                    <a:pt x="0" y="12"/>
                  </a:cubicBezTo>
                  <a:cubicBezTo>
                    <a:pt x="0" y="10"/>
                    <a:pt x="1" y="9"/>
                    <a:pt x="1" y="7"/>
                  </a:cubicBezTo>
                  <a:cubicBezTo>
                    <a:pt x="2" y="6"/>
                    <a:pt x="3" y="4"/>
                    <a:pt x="4" y="3"/>
                  </a:cubicBezTo>
                  <a:cubicBezTo>
                    <a:pt x="5" y="2"/>
                    <a:pt x="6" y="1"/>
                    <a:pt x="8" y="0"/>
                  </a:cubicBezTo>
                  <a:cubicBezTo>
                    <a:pt x="9" y="0"/>
                    <a:pt x="11" y="0"/>
                    <a:pt x="12" y="0"/>
                  </a:cubicBezTo>
                  <a:cubicBezTo>
                    <a:pt x="13" y="0"/>
                    <a:pt x="15" y="0"/>
                    <a:pt x="16" y="0"/>
                  </a:cubicBezTo>
                  <a:cubicBezTo>
                    <a:pt x="17" y="1"/>
                    <a:pt x="18" y="2"/>
                    <a:pt x="20" y="3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20" y="24"/>
                    <a:pt x="20" y="24"/>
                    <a:pt x="20" y="24"/>
                  </a:cubicBezTo>
                  <a:cubicBezTo>
                    <a:pt x="20" y="22"/>
                    <a:pt x="20" y="22"/>
                    <a:pt x="20" y="22"/>
                  </a:cubicBezTo>
                  <a:cubicBezTo>
                    <a:pt x="18" y="23"/>
                    <a:pt x="17" y="24"/>
                    <a:pt x="16" y="24"/>
                  </a:cubicBezTo>
                  <a:cubicBezTo>
                    <a:pt x="15" y="25"/>
                    <a:pt x="14" y="25"/>
                    <a:pt x="12" y="25"/>
                  </a:cubicBezTo>
                  <a:cubicBezTo>
                    <a:pt x="9" y="25"/>
                    <a:pt x="6" y="24"/>
                    <a:pt x="4" y="21"/>
                  </a:cubicBezTo>
                  <a:close/>
                  <a:moveTo>
                    <a:pt x="18" y="6"/>
                  </a:moveTo>
                  <a:cubicBezTo>
                    <a:pt x="16" y="5"/>
                    <a:pt x="15" y="4"/>
                    <a:pt x="13" y="4"/>
                  </a:cubicBezTo>
                  <a:cubicBezTo>
                    <a:pt x="11" y="4"/>
                    <a:pt x="9" y="5"/>
                    <a:pt x="7" y="6"/>
                  </a:cubicBezTo>
                  <a:cubicBezTo>
                    <a:pt x="6" y="8"/>
                    <a:pt x="5" y="10"/>
                    <a:pt x="5" y="12"/>
                  </a:cubicBezTo>
                  <a:cubicBezTo>
                    <a:pt x="5" y="14"/>
                    <a:pt x="6" y="16"/>
                    <a:pt x="7" y="18"/>
                  </a:cubicBezTo>
                  <a:cubicBezTo>
                    <a:pt x="9" y="20"/>
                    <a:pt x="11" y="20"/>
                    <a:pt x="13" y="20"/>
                  </a:cubicBezTo>
                  <a:cubicBezTo>
                    <a:pt x="15" y="20"/>
                    <a:pt x="16" y="20"/>
                    <a:pt x="18" y="18"/>
                  </a:cubicBezTo>
                  <a:cubicBezTo>
                    <a:pt x="19" y="16"/>
                    <a:pt x="20" y="14"/>
                    <a:pt x="20" y="12"/>
                  </a:cubicBezTo>
                  <a:cubicBezTo>
                    <a:pt x="20" y="10"/>
                    <a:pt x="19" y="8"/>
                    <a:pt x="18" y="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" name="Freeform 44"/>
            <p:cNvSpPr>
              <a:spLocks/>
            </p:cNvSpPr>
            <p:nvPr userDrawn="1"/>
          </p:nvSpPr>
          <p:spPr bwMode="auto">
            <a:xfrm>
              <a:off x="10134600" y="6180138"/>
              <a:ext cx="71437" cy="90487"/>
            </a:xfrm>
            <a:custGeom>
              <a:avLst/>
              <a:gdLst>
                <a:gd name="T0" fmla="*/ 0 w 19"/>
                <a:gd name="T1" fmla="*/ 24 h 24"/>
                <a:gd name="T2" fmla="*/ 0 w 19"/>
                <a:gd name="T3" fmla="*/ 0 h 24"/>
                <a:gd name="T4" fmla="*/ 4 w 19"/>
                <a:gd name="T5" fmla="*/ 0 h 24"/>
                <a:gd name="T6" fmla="*/ 4 w 19"/>
                <a:gd name="T7" fmla="*/ 2 h 24"/>
                <a:gd name="T8" fmla="*/ 7 w 19"/>
                <a:gd name="T9" fmla="*/ 0 h 24"/>
                <a:gd name="T10" fmla="*/ 10 w 19"/>
                <a:gd name="T11" fmla="*/ 0 h 24"/>
                <a:gd name="T12" fmla="*/ 17 w 19"/>
                <a:gd name="T13" fmla="*/ 3 h 24"/>
                <a:gd name="T14" fmla="*/ 19 w 19"/>
                <a:gd name="T15" fmla="*/ 11 h 24"/>
                <a:gd name="T16" fmla="*/ 19 w 19"/>
                <a:gd name="T17" fmla="*/ 24 h 24"/>
                <a:gd name="T18" fmla="*/ 15 w 19"/>
                <a:gd name="T19" fmla="*/ 24 h 24"/>
                <a:gd name="T20" fmla="*/ 15 w 19"/>
                <a:gd name="T21" fmla="*/ 12 h 24"/>
                <a:gd name="T22" fmla="*/ 14 w 19"/>
                <a:gd name="T23" fmla="*/ 6 h 24"/>
                <a:gd name="T24" fmla="*/ 10 w 19"/>
                <a:gd name="T25" fmla="*/ 4 h 24"/>
                <a:gd name="T26" fmla="*/ 5 w 19"/>
                <a:gd name="T27" fmla="*/ 7 h 24"/>
                <a:gd name="T28" fmla="*/ 4 w 19"/>
                <a:gd name="T29" fmla="*/ 13 h 24"/>
                <a:gd name="T30" fmla="*/ 4 w 19"/>
                <a:gd name="T31" fmla="*/ 24 h 24"/>
                <a:gd name="T32" fmla="*/ 0 w 19"/>
                <a:gd name="T33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" h="24">
                  <a:moveTo>
                    <a:pt x="0" y="2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5" y="1"/>
                    <a:pt x="6" y="1"/>
                    <a:pt x="7" y="0"/>
                  </a:cubicBezTo>
                  <a:cubicBezTo>
                    <a:pt x="8" y="0"/>
                    <a:pt x="9" y="0"/>
                    <a:pt x="10" y="0"/>
                  </a:cubicBezTo>
                  <a:cubicBezTo>
                    <a:pt x="13" y="0"/>
                    <a:pt x="15" y="1"/>
                    <a:pt x="17" y="3"/>
                  </a:cubicBezTo>
                  <a:cubicBezTo>
                    <a:pt x="19" y="4"/>
                    <a:pt x="19" y="7"/>
                    <a:pt x="19" y="11"/>
                  </a:cubicBezTo>
                  <a:cubicBezTo>
                    <a:pt x="19" y="24"/>
                    <a:pt x="19" y="24"/>
                    <a:pt x="19" y="24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5" y="9"/>
                    <a:pt x="15" y="7"/>
                    <a:pt x="14" y="6"/>
                  </a:cubicBezTo>
                  <a:cubicBezTo>
                    <a:pt x="13" y="5"/>
                    <a:pt x="12" y="4"/>
                    <a:pt x="10" y="4"/>
                  </a:cubicBezTo>
                  <a:cubicBezTo>
                    <a:pt x="8" y="4"/>
                    <a:pt x="6" y="5"/>
                    <a:pt x="5" y="7"/>
                  </a:cubicBezTo>
                  <a:cubicBezTo>
                    <a:pt x="5" y="8"/>
                    <a:pt x="4" y="10"/>
                    <a:pt x="4" y="13"/>
                  </a:cubicBezTo>
                  <a:cubicBezTo>
                    <a:pt x="4" y="24"/>
                    <a:pt x="4" y="24"/>
                    <a:pt x="4" y="24"/>
                  </a:cubicBezTo>
                  <a:lnTo>
                    <a:pt x="0" y="2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" name="Freeform 45"/>
            <p:cNvSpPr>
              <a:spLocks noEditPoints="1"/>
            </p:cNvSpPr>
            <p:nvPr userDrawn="1"/>
          </p:nvSpPr>
          <p:spPr bwMode="auto">
            <a:xfrm>
              <a:off x="10225088" y="6153150"/>
              <a:ext cx="90487" cy="120650"/>
            </a:xfrm>
            <a:custGeom>
              <a:avLst/>
              <a:gdLst>
                <a:gd name="T0" fmla="*/ 9 w 24"/>
                <a:gd name="T1" fmla="*/ 31 h 32"/>
                <a:gd name="T2" fmla="*/ 5 w 24"/>
                <a:gd name="T3" fmla="*/ 29 h 32"/>
                <a:gd name="T4" fmla="*/ 5 w 24"/>
                <a:gd name="T5" fmla="*/ 31 h 32"/>
                <a:gd name="T6" fmla="*/ 0 w 24"/>
                <a:gd name="T7" fmla="*/ 31 h 32"/>
                <a:gd name="T8" fmla="*/ 0 w 24"/>
                <a:gd name="T9" fmla="*/ 0 h 32"/>
                <a:gd name="T10" fmla="*/ 5 w 24"/>
                <a:gd name="T11" fmla="*/ 0 h 32"/>
                <a:gd name="T12" fmla="*/ 5 w 24"/>
                <a:gd name="T13" fmla="*/ 10 h 32"/>
                <a:gd name="T14" fmla="*/ 9 w 24"/>
                <a:gd name="T15" fmla="*/ 7 h 32"/>
                <a:gd name="T16" fmla="*/ 13 w 24"/>
                <a:gd name="T17" fmla="*/ 7 h 32"/>
                <a:gd name="T18" fmla="*/ 17 w 24"/>
                <a:gd name="T19" fmla="*/ 7 h 32"/>
                <a:gd name="T20" fmla="*/ 21 w 24"/>
                <a:gd name="T21" fmla="*/ 10 h 32"/>
                <a:gd name="T22" fmla="*/ 23 w 24"/>
                <a:gd name="T23" fmla="*/ 14 h 32"/>
                <a:gd name="T24" fmla="*/ 24 w 24"/>
                <a:gd name="T25" fmla="*/ 19 h 32"/>
                <a:gd name="T26" fmla="*/ 21 w 24"/>
                <a:gd name="T27" fmla="*/ 28 h 32"/>
                <a:gd name="T28" fmla="*/ 12 w 24"/>
                <a:gd name="T29" fmla="*/ 32 h 32"/>
                <a:gd name="T30" fmla="*/ 9 w 24"/>
                <a:gd name="T31" fmla="*/ 31 h 32"/>
                <a:gd name="T32" fmla="*/ 7 w 24"/>
                <a:gd name="T33" fmla="*/ 25 h 32"/>
                <a:gd name="T34" fmla="*/ 12 w 24"/>
                <a:gd name="T35" fmla="*/ 27 h 32"/>
                <a:gd name="T36" fmla="*/ 17 w 24"/>
                <a:gd name="T37" fmla="*/ 25 h 32"/>
                <a:gd name="T38" fmla="*/ 20 w 24"/>
                <a:gd name="T39" fmla="*/ 19 h 32"/>
                <a:gd name="T40" fmla="*/ 17 w 24"/>
                <a:gd name="T41" fmla="*/ 13 h 32"/>
                <a:gd name="T42" fmla="*/ 12 w 24"/>
                <a:gd name="T43" fmla="*/ 11 h 32"/>
                <a:gd name="T44" fmla="*/ 7 w 24"/>
                <a:gd name="T45" fmla="*/ 14 h 32"/>
                <a:gd name="T46" fmla="*/ 5 w 24"/>
                <a:gd name="T47" fmla="*/ 19 h 32"/>
                <a:gd name="T48" fmla="*/ 7 w 24"/>
                <a:gd name="T49" fmla="*/ 25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4" h="32">
                  <a:moveTo>
                    <a:pt x="9" y="31"/>
                  </a:moveTo>
                  <a:cubicBezTo>
                    <a:pt x="8" y="31"/>
                    <a:pt x="6" y="30"/>
                    <a:pt x="5" y="29"/>
                  </a:cubicBezTo>
                  <a:cubicBezTo>
                    <a:pt x="5" y="31"/>
                    <a:pt x="5" y="31"/>
                    <a:pt x="5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6" y="9"/>
                    <a:pt x="8" y="8"/>
                    <a:pt x="9" y="7"/>
                  </a:cubicBezTo>
                  <a:cubicBezTo>
                    <a:pt x="10" y="7"/>
                    <a:pt x="11" y="7"/>
                    <a:pt x="13" y="7"/>
                  </a:cubicBezTo>
                  <a:cubicBezTo>
                    <a:pt x="14" y="7"/>
                    <a:pt x="16" y="7"/>
                    <a:pt x="17" y="7"/>
                  </a:cubicBezTo>
                  <a:cubicBezTo>
                    <a:pt x="18" y="8"/>
                    <a:pt x="20" y="9"/>
                    <a:pt x="21" y="10"/>
                  </a:cubicBezTo>
                  <a:cubicBezTo>
                    <a:pt x="22" y="11"/>
                    <a:pt x="23" y="13"/>
                    <a:pt x="23" y="14"/>
                  </a:cubicBezTo>
                  <a:cubicBezTo>
                    <a:pt x="24" y="16"/>
                    <a:pt x="24" y="17"/>
                    <a:pt x="24" y="19"/>
                  </a:cubicBezTo>
                  <a:cubicBezTo>
                    <a:pt x="24" y="23"/>
                    <a:pt x="23" y="26"/>
                    <a:pt x="21" y="28"/>
                  </a:cubicBezTo>
                  <a:cubicBezTo>
                    <a:pt x="19" y="31"/>
                    <a:pt x="16" y="32"/>
                    <a:pt x="12" y="32"/>
                  </a:cubicBezTo>
                  <a:cubicBezTo>
                    <a:pt x="11" y="32"/>
                    <a:pt x="10" y="32"/>
                    <a:pt x="9" y="31"/>
                  </a:cubicBezTo>
                  <a:close/>
                  <a:moveTo>
                    <a:pt x="7" y="25"/>
                  </a:moveTo>
                  <a:cubicBezTo>
                    <a:pt x="8" y="27"/>
                    <a:pt x="10" y="27"/>
                    <a:pt x="12" y="27"/>
                  </a:cubicBezTo>
                  <a:cubicBezTo>
                    <a:pt x="14" y="27"/>
                    <a:pt x="16" y="27"/>
                    <a:pt x="17" y="25"/>
                  </a:cubicBezTo>
                  <a:cubicBezTo>
                    <a:pt x="19" y="23"/>
                    <a:pt x="20" y="21"/>
                    <a:pt x="20" y="19"/>
                  </a:cubicBezTo>
                  <a:cubicBezTo>
                    <a:pt x="20" y="17"/>
                    <a:pt x="19" y="15"/>
                    <a:pt x="17" y="13"/>
                  </a:cubicBezTo>
                  <a:cubicBezTo>
                    <a:pt x="16" y="12"/>
                    <a:pt x="14" y="11"/>
                    <a:pt x="12" y="11"/>
                  </a:cubicBezTo>
                  <a:cubicBezTo>
                    <a:pt x="10" y="11"/>
                    <a:pt x="8" y="12"/>
                    <a:pt x="7" y="14"/>
                  </a:cubicBezTo>
                  <a:cubicBezTo>
                    <a:pt x="5" y="15"/>
                    <a:pt x="5" y="17"/>
                    <a:pt x="5" y="19"/>
                  </a:cubicBezTo>
                  <a:cubicBezTo>
                    <a:pt x="5" y="22"/>
                    <a:pt x="6" y="23"/>
                    <a:pt x="7" y="2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7" name="Freeform 46"/>
            <p:cNvSpPr>
              <a:spLocks noEditPoints="1"/>
            </p:cNvSpPr>
            <p:nvPr userDrawn="1"/>
          </p:nvSpPr>
          <p:spPr bwMode="auto">
            <a:xfrm>
              <a:off x="10337800" y="6153150"/>
              <a:ext cx="15875" cy="117475"/>
            </a:xfrm>
            <a:custGeom>
              <a:avLst/>
              <a:gdLst>
                <a:gd name="T0" fmla="*/ 0 w 10"/>
                <a:gd name="T1" fmla="*/ 17 h 74"/>
                <a:gd name="T2" fmla="*/ 10 w 10"/>
                <a:gd name="T3" fmla="*/ 17 h 74"/>
                <a:gd name="T4" fmla="*/ 10 w 10"/>
                <a:gd name="T5" fmla="*/ 74 h 74"/>
                <a:gd name="T6" fmla="*/ 0 w 10"/>
                <a:gd name="T7" fmla="*/ 74 h 74"/>
                <a:gd name="T8" fmla="*/ 0 w 10"/>
                <a:gd name="T9" fmla="*/ 17 h 74"/>
                <a:gd name="T10" fmla="*/ 0 w 10"/>
                <a:gd name="T11" fmla="*/ 10 h 74"/>
                <a:gd name="T12" fmla="*/ 0 w 10"/>
                <a:gd name="T13" fmla="*/ 0 h 74"/>
                <a:gd name="T14" fmla="*/ 10 w 10"/>
                <a:gd name="T15" fmla="*/ 0 h 74"/>
                <a:gd name="T16" fmla="*/ 10 w 10"/>
                <a:gd name="T17" fmla="*/ 10 h 74"/>
                <a:gd name="T18" fmla="*/ 0 w 10"/>
                <a:gd name="T19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" h="74">
                  <a:moveTo>
                    <a:pt x="0" y="17"/>
                  </a:moveTo>
                  <a:lnTo>
                    <a:pt x="10" y="17"/>
                  </a:lnTo>
                  <a:lnTo>
                    <a:pt x="10" y="74"/>
                  </a:lnTo>
                  <a:lnTo>
                    <a:pt x="0" y="74"/>
                  </a:lnTo>
                  <a:lnTo>
                    <a:pt x="0" y="17"/>
                  </a:lnTo>
                  <a:close/>
                  <a:moveTo>
                    <a:pt x="0" y="10"/>
                  </a:moveTo>
                  <a:lnTo>
                    <a:pt x="0" y="0"/>
                  </a:lnTo>
                  <a:lnTo>
                    <a:pt x="10" y="0"/>
                  </a:lnTo>
                  <a:lnTo>
                    <a:pt x="10" y="1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8" name="Freeform 47"/>
            <p:cNvSpPr>
              <a:spLocks/>
            </p:cNvSpPr>
            <p:nvPr userDrawn="1"/>
          </p:nvSpPr>
          <p:spPr bwMode="auto">
            <a:xfrm>
              <a:off x="10379075" y="6153150"/>
              <a:ext cx="38100" cy="117475"/>
            </a:xfrm>
            <a:custGeom>
              <a:avLst/>
              <a:gdLst>
                <a:gd name="T0" fmla="*/ 7 w 24"/>
                <a:gd name="T1" fmla="*/ 29 h 74"/>
                <a:gd name="T2" fmla="*/ 0 w 24"/>
                <a:gd name="T3" fmla="*/ 29 h 74"/>
                <a:gd name="T4" fmla="*/ 0 w 24"/>
                <a:gd name="T5" fmla="*/ 17 h 74"/>
                <a:gd name="T6" fmla="*/ 7 w 24"/>
                <a:gd name="T7" fmla="*/ 17 h 74"/>
                <a:gd name="T8" fmla="*/ 7 w 24"/>
                <a:gd name="T9" fmla="*/ 0 h 74"/>
                <a:gd name="T10" fmla="*/ 17 w 24"/>
                <a:gd name="T11" fmla="*/ 0 h 74"/>
                <a:gd name="T12" fmla="*/ 17 w 24"/>
                <a:gd name="T13" fmla="*/ 17 h 74"/>
                <a:gd name="T14" fmla="*/ 24 w 24"/>
                <a:gd name="T15" fmla="*/ 17 h 74"/>
                <a:gd name="T16" fmla="*/ 24 w 24"/>
                <a:gd name="T17" fmla="*/ 29 h 74"/>
                <a:gd name="T18" fmla="*/ 17 w 24"/>
                <a:gd name="T19" fmla="*/ 29 h 74"/>
                <a:gd name="T20" fmla="*/ 17 w 24"/>
                <a:gd name="T21" fmla="*/ 74 h 74"/>
                <a:gd name="T22" fmla="*/ 7 w 24"/>
                <a:gd name="T23" fmla="*/ 74 h 74"/>
                <a:gd name="T24" fmla="*/ 7 w 24"/>
                <a:gd name="T25" fmla="*/ 29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" h="74">
                  <a:moveTo>
                    <a:pt x="7" y="29"/>
                  </a:moveTo>
                  <a:lnTo>
                    <a:pt x="0" y="29"/>
                  </a:lnTo>
                  <a:lnTo>
                    <a:pt x="0" y="17"/>
                  </a:lnTo>
                  <a:lnTo>
                    <a:pt x="7" y="17"/>
                  </a:lnTo>
                  <a:lnTo>
                    <a:pt x="7" y="0"/>
                  </a:lnTo>
                  <a:lnTo>
                    <a:pt x="17" y="0"/>
                  </a:lnTo>
                  <a:lnTo>
                    <a:pt x="17" y="17"/>
                  </a:lnTo>
                  <a:lnTo>
                    <a:pt x="24" y="17"/>
                  </a:lnTo>
                  <a:lnTo>
                    <a:pt x="24" y="29"/>
                  </a:lnTo>
                  <a:lnTo>
                    <a:pt x="17" y="29"/>
                  </a:lnTo>
                  <a:lnTo>
                    <a:pt x="17" y="74"/>
                  </a:lnTo>
                  <a:lnTo>
                    <a:pt x="7" y="74"/>
                  </a:lnTo>
                  <a:lnTo>
                    <a:pt x="7" y="2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9" name="Freeform 48"/>
            <p:cNvSpPr>
              <a:spLocks/>
            </p:cNvSpPr>
            <p:nvPr userDrawn="1"/>
          </p:nvSpPr>
          <p:spPr bwMode="auto">
            <a:xfrm>
              <a:off x="10502900" y="6153150"/>
              <a:ext cx="117475" cy="117475"/>
            </a:xfrm>
            <a:custGeom>
              <a:avLst/>
              <a:gdLst>
                <a:gd name="T0" fmla="*/ 0 w 74"/>
                <a:gd name="T1" fmla="*/ 74 h 74"/>
                <a:gd name="T2" fmla="*/ 0 w 74"/>
                <a:gd name="T3" fmla="*/ 0 h 74"/>
                <a:gd name="T4" fmla="*/ 17 w 74"/>
                <a:gd name="T5" fmla="*/ 0 h 74"/>
                <a:gd name="T6" fmla="*/ 38 w 74"/>
                <a:gd name="T7" fmla="*/ 55 h 74"/>
                <a:gd name="T8" fmla="*/ 57 w 74"/>
                <a:gd name="T9" fmla="*/ 0 h 74"/>
                <a:gd name="T10" fmla="*/ 74 w 74"/>
                <a:gd name="T11" fmla="*/ 0 h 74"/>
                <a:gd name="T12" fmla="*/ 74 w 74"/>
                <a:gd name="T13" fmla="*/ 74 h 74"/>
                <a:gd name="T14" fmla="*/ 62 w 74"/>
                <a:gd name="T15" fmla="*/ 74 h 74"/>
                <a:gd name="T16" fmla="*/ 62 w 74"/>
                <a:gd name="T17" fmla="*/ 15 h 74"/>
                <a:gd name="T18" fmla="*/ 41 w 74"/>
                <a:gd name="T19" fmla="*/ 74 h 74"/>
                <a:gd name="T20" fmla="*/ 34 w 74"/>
                <a:gd name="T21" fmla="*/ 74 h 74"/>
                <a:gd name="T22" fmla="*/ 12 w 74"/>
                <a:gd name="T23" fmla="*/ 15 h 74"/>
                <a:gd name="T24" fmla="*/ 12 w 74"/>
                <a:gd name="T25" fmla="*/ 74 h 74"/>
                <a:gd name="T26" fmla="*/ 0 w 74"/>
                <a:gd name="T27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4" h="74">
                  <a:moveTo>
                    <a:pt x="0" y="74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38" y="55"/>
                  </a:lnTo>
                  <a:lnTo>
                    <a:pt x="57" y="0"/>
                  </a:lnTo>
                  <a:lnTo>
                    <a:pt x="74" y="0"/>
                  </a:lnTo>
                  <a:lnTo>
                    <a:pt x="74" y="74"/>
                  </a:lnTo>
                  <a:lnTo>
                    <a:pt x="62" y="74"/>
                  </a:lnTo>
                  <a:lnTo>
                    <a:pt x="62" y="15"/>
                  </a:lnTo>
                  <a:lnTo>
                    <a:pt x="41" y="74"/>
                  </a:lnTo>
                  <a:lnTo>
                    <a:pt x="34" y="74"/>
                  </a:lnTo>
                  <a:lnTo>
                    <a:pt x="12" y="15"/>
                  </a:lnTo>
                  <a:lnTo>
                    <a:pt x="12" y="74"/>
                  </a:lnTo>
                  <a:lnTo>
                    <a:pt x="0" y="7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0" name="Freeform 49"/>
            <p:cNvSpPr>
              <a:spLocks noEditPoints="1"/>
            </p:cNvSpPr>
            <p:nvPr userDrawn="1"/>
          </p:nvSpPr>
          <p:spPr bwMode="auto">
            <a:xfrm>
              <a:off x="10639425" y="6176963"/>
              <a:ext cx="90487" cy="96837"/>
            </a:xfrm>
            <a:custGeom>
              <a:avLst/>
              <a:gdLst>
                <a:gd name="T0" fmla="*/ 5 w 24"/>
                <a:gd name="T1" fmla="*/ 15 h 26"/>
                <a:gd name="T2" fmla="*/ 8 w 24"/>
                <a:gd name="T3" fmla="*/ 20 h 26"/>
                <a:gd name="T4" fmla="*/ 12 w 24"/>
                <a:gd name="T5" fmla="*/ 21 h 26"/>
                <a:gd name="T6" fmla="*/ 16 w 24"/>
                <a:gd name="T7" fmla="*/ 20 h 26"/>
                <a:gd name="T8" fmla="*/ 18 w 24"/>
                <a:gd name="T9" fmla="*/ 18 h 26"/>
                <a:gd name="T10" fmla="*/ 23 w 24"/>
                <a:gd name="T11" fmla="*/ 18 h 26"/>
                <a:gd name="T12" fmla="*/ 19 w 24"/>
                <a:gd name="T13" fmla="*/ 24 h 26"/>
                <a:gd name="T14" fmla="*/ 12 w 24"/>
                <a:gd name="T15" fmla="*/ 26 h 26"/>
                <a:gd name="T16" fmla="*/ 8 w 24"/>
                <a:gd name="T17" fmla="*/ 25 h 26"/>
                <a:gd name="T18" fmla="*/ 4 w 24"/>
                <a:gd name="T19" fmla="*/ 22 h 26"/>
                <a:gd name="T20" fmla="*/ 1 w 24"/>
                <a:gd name="T21" fmla="*/ 18 h 26"/>
                <a:gd name="T22" fmla="*/ 0 w 24"/>
                <a:gd name="T23" fmla="*/ 13 h 26"/>
                <a:gd name="T24" fmla="*/ 1 w 24"/>
                <a:gd name="T25" fmla="*/ 8 h 26"/>
                <a:gd name="T26" fmla="*/ 4 w 24"/>
                <a:gd name="T27" fmla="*/ 4 h 26"/>
                <a:gd name="T28" fmla="*/ 8 w 24"/>
                <a:gd name="T29" fmla="*/ 1 h 26"/>
                <a:gd name="T30" fmla="*/ 12 w 24"/>
                <a:gd name="T31" fmla="*/ 0 h 26"/>
                <a:gd name="T32" fmla="*/ 18 w 24"/>
                <a:gd name="T33" fmla="*/ 2 h 26"/>
                <a:gd name="T34" fmla="*/ 22 w 24"/>
                <a:gd name="T35" fmla="*/ 6 h 26"/>
                <a:gd name="T36" fmla="*/ 24 w 24"/>
                <a:gd name="T37" fmla="*/ 10 h 26"/>
                <a:gd name="T38" fmla="*/ 24 w 24"/>
                <a:gd name="T39" fmla="*/ 14 h 26"/>
                <a:gd name="T40" fmla="*/ 24 w 24"/>
                <a:gd name="T41" fmla="*/ 15 h 26"/>
                <a:gd name="T42" fmla="*/ 5 w 24"/>
                <a:gd name="T43" fmla="*/ 15 h 26"/>
                <a:gd name="T44" fmla="*/ 8 w 24"/>
                <a:gd name="T45" fmla="*/ 6 h 26"/>
                <a:gd name="T46" fmla="*/ 5 w 24"/>
                <a:gd name="T47" fmla="*/ 11 h 26"/>
                <a:gd name="T48" fmla="*/ 19 w 24"/>
                <a:gd name="T49" fmla="*/ 11 h 26"/>
                <a:gd name="T50" fmla="*/ 16 w 24"/>
                <a:gd name="T51" fmla="*/ 6 h 26"/>
                <a:gd name="T52" fmla="*/ 12 w 24"/>
                <a:gd name="T53" fmla="*/ 5 h 26"/>
                <a:gd name="T54" fmla="*/ 8 w 24"/>
                <a:gd name="T5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4" h="26">
                  <a:moveTo>
                    <a:pt x="5" y="15"/>
                  </a:moveTo>
                  <a:cubicBezTo>
                    <a:pt x="6" y="17"/>
                    <a:pt x="7" y="19"/>
                    <a:pt x="8" y="20"/>
                  </a:cubicBezTo>
                  <a:cubicBezTo>
                    <a:pt x="9" y="21"/>
                    <a:pt x="11" y="21"/>
                    <a:pt x="12" y="21"/>
                  </a:cubicBezTo>
                  <a:cubicBezTo>
                    <a:pt x="14" y="21"/>
                    <a:pt x="15" y="21"/>
                    <a:pt x="16" y="20"/>
                  </a:cubicBezTo>
                  <a:cubicBezTo>
                    <a:pt x="17" y="20"/>
                    <a:pt x="18" y="19"/>
                    <a:pt x="18" y="18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22" y="21"/>
                    <a:pt x="21" y="22"/>
                    <a:pt x="19" y="24"/>
                  </a:cubicBezTo>
                  <a:cubicBezTo>
                    <a:pt x="17" y="25"/>
                    <a:pt x="15" y="26"/>
                    <a:pt x="12" y="26"/>
                  </a:cubicBezTo>
                  <a:cubicBezTo>
                    <a:pt x="11" y="26"/>
                    <a:pt x="9" y="26"/>
                    <a:pt x="8" y="25"/>
                  </a:cubicBezTo>
                  <a:cubicBezTo>
                    <a:pt x="6" y="24"/>
                    <a:pt x="5" y="23"/>
                    <a:pt x="4" y="22"/>
                  </a:cubicBezTo>
                  <a:cubicBezTo>
                    <a:pt x="3" y="21"/>
                    <a:pt x="2" y="20"/>
                    <a:pt x="1" y="18"/>
                  </a:cubicBezTo>
                  <a:cubicBezTo>
                    <a:pt x="1" y="16"/>
                    <a:pt x="0" y="15"/>
                    <a:pt x="0" y="13"/>
                  </a:cubicBezTo>
                  <a:cubicBezTo>
                    <a:pt x="0" y="12"/>
                    <a:pt x="1" y="10"/>
                    <a:pt x="1" y="8"/>
                  </a:cubicBezTo>
                  <a:cubicBezTo>
                    <a:pt x="2" y="7"/>
                    <a:pt x="3" y="6"/>
                    <a:pt x="4" y="4"/>
                  </a:cubicBezTo>
                  <a:cubicBezTo>
                    <a:pt x="5" y="3"/>
                    <a:pt x="6" y="2"/>
                    <a:pt x="8" y="1"/>
                  </a:cubicBezTo>
                  <a:cubicBezTo>
                    <a:pt x="9" y="1"/>
                    <a:pt x="10" y="0"/>
                    <a:pt x="12" y="0"/>
                  </a:cubicBezTo>
                  <a:cubicBezTo>
                    <a:pt x="14" y="0"/>
                    <a:pt x="16" y="1"/>
                    <a:pt x="18" y="2"/>
                  </a:cubicBezTo>
                  <a:cubicBezTo>
                    <a:pt x="20" y="3"/>
                    <a:pt x="21" y="4"/>
                    <a:pt x="22" y="6"/>
                  </a:cubicBezTo>
                  <a:cubicBezTo>
                    <a:pt x="23" y="7"/>
                    <a:pt x="23" y="8"/>
                    <a:pt x="24" y="10"/>
                  </a:cubicBezTo>
                  <a:cubicBezTo>
                    <a:pt x="24" y="11"/>
                    <a:pt x="24" y="12"/>
                    <a:pt x="24" y="14"/>
                  </a:cubicBezTo>
                  <a:cubicBezTo>
                    <a:pt x="24" y="15"/>
                    <a:pt x="24" y="15"/>
                    <a:pt x="24" y="15"/>
                  </a:cubicBezTo>
                  <a:lnTo>
                    <a:pt x="5" y="15"/>
                  </a:lnTo>
                  <a:close/>
                  <a:moveTo>
                    <a:pt x="8" y="6"/>
                  </a:moveTo>
                  <a:cubicBezTo>
                    <a:pt x="7" y="7"/>
                    <a:pt x="6" y="9"/>
                    <a:pt x="5" y="11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18" y="9"/>
                    <a:pt x="18" y="7"/>
                    <a:pt x="16" y="6"/>
                  </a:cubicBezTo>
                  <a:cubicBezTo>
                    <a:pt x="15" y="6"/>
                    <a:pt x="14" y="5"/>
                    <a:pt x="12" y="5"/>
                  </a:cubicBezTo>
                  <a:cubicBezTo>
                    <a:pt x="11" y="5"/>
                    <a:pt x="9" y="6"/>
                    <a:pt x="8" y="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1" name="Freeform 50"/>
            <p:cNvSpPr>
              <a:spLocks noEditPoints="1"/>
            </p:cNvSpPr>
            <p:nvPr userDrawn="1"/>
          </p:nvSpPr>
          <p:spPr bwMode="auto">
            <a:xfrm>
              <a:off x="10747375" y="6153150"/>
              <a:ext cx="90487" cy="120650"/>
            </a:xfrm>
            <a:custGeom>
              <a:avLst/>
              <a:gdLst>
                <a:gd name="T0" fmla="*/ 3 w 24"/>
                <a:gd name="T1" fmla="*/ 28 h 32"/>
                <a:gd name="T2" fmla="*/ 0 w 24"/>
                <a:gd name="T3" fmla="*/ 19 h 32"/>
                <a:gd name="T4" fmla="*/ 1 w 24"/>
                <a:gd name="T5" fmla="*/ 14 h 32"/>
                <a:gd name="T6" fmla="*/ 3 w 24"/>
                <a:gd name="T7" fmla="*/ 10 h 32"/>
                <a:gd name="T8" fmla="*/ 7 w 24"/>
                <a:gd name="T9" fmla="*/ 7 h 32"/>
                <a:gd name="T10" fmla="*/ 12 w 24"/>
                <a:gd name="T11" fmla="*/ 7 h 32"/>
                <a:gd name="T12" fmla="*/ 15 w 24"/>
                <a:gd name="T13" fmla="*/ 7 h 32"/>
                <a:gd name="T14" fmla="*/ 19 w 24"/>
                <a:gd name="T15" fmla="*/ 10 h 32"/>
                <a:gd name="T16" fmla="*/ 19 w 24"/>
                <a:gd name="T17" fmla="*/ 0 h 32"/>
                <a:gd name="T18" fmla="*/ 24 w 24"/>
                <a:gd name="T19" fmla="*/ 0 h 32"/>
                <a:gd name="T20" fmla="*/ 24 w 24"/>
                <a:gd name="T21" fmla="*/ 31 h 32"/>
                <a:gd name="T22" fmla="*/ 19 w 24"/>
                <a:gd name="T23" fmla="*/ 31 h 32"/>
                <a:gd name="T24" fmla="*/ 19 w 24"/>
                <a:gd name="T25" fmla="*/ 29 h 32"/>
                <a:gd name="T26" fmla="*/ 15 w 24"/>
                <a:gd name="T27" fmla="*/ 31 h 32"/>
                <a:gd name="T28" fmla="*/ 12 w 24"/>
                <a:gd name="T29" fmla="*/ 32 h 32"/>
                <a:gd name="T30" fmla="*/ 3 w 24"/>
                <a:gd name="T31" fmla="*/ 28 h 32"/>
                <a:gd name="T32" fmla="*/ 17 w 24"/>
                <a:gd name="T33" fmla="*/ 14 h 32"/>
                <a:gd name="T34" fmla="*/ 12 w 24"/>
                <a:gd name="T35" fmla="*/ 11 h 32"/>
                <a:gd name="T36" fmla="*/ 7 w 24"/>
                <a:gd name="T37" fmla="*/ 13 h 32"/>
                <a:gd name="T38" fmla="*/ 5 w 24"/>
                <a:gd name="T39" fmla="*/ 19 h 32"/>
                <a:gd name="T40" fmla="*/ 7 w 24"/>
                <a:gd name="T41" fmla="*/ 25 h 32"/>
                <a:gd name="T42" fmla="*/ 12 w 24"/>
                <a:gd name="T43" fmla="*/ 27 h 32"/>
                <a:gd name="T44" fmla="*/ 17 w 24"/>
                <a:gd name="T45" fmla="*/ 25 h 32"/>
                <a:gd name="T46" fmla="*/ 20 w 24"/>
                <a:gd name="T47" fmla="*/ 19 h 32"/>
                <a:gd name="T48" fmla="*/ 17 w 24"/>
                <a:gd name="T49" fmla="*/ 1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4" h="32">
                  <a:moveTo>
                    <a:pt x="3" y="28"/>
                  </a:moveTo>
                  <a:cubicBezTo>
                    <a:pt x="1" y="26"/>
                    <a:pt x="0" y="23"/>
                    <a:pt x="0" y="19"/>
                  </a:cubicBezTo>
                  <a:cubicBezTo>
                    <a:pt x="0" y="17"/>
                    <a:pt x="0" y="16"/>
                    <a:pt x="1" y="14"/>
                  </a:cubicBezTo>
                  <a:cubicBezTo>
                    <a:pt x="1" y="13"/>
                    <a:pt x="2" y="11"/>
                    <a:pt x="3" y="10"/>
                  </a:cubicBezTo>
                  <a:cubicBezTo>
                    <a:pt x="5" y="9"/>
                    <a:pt x="6" y="8"/>
                    <a:pt x="7" y="7"/>
                  </a:cubicBezTo>
                  <a:cubicBezTo>
                    <a:pt x="9" y="7"/>
                    <a:pt x="10" y="7"/>
                    <a:pt x="12" y="7"/>
                  </a:cubicBezTo>
                  <a:cubicBezTo>
                    <a:pt x="13" y="7"/>
                    <a:pt x="14" y="7"/>
                    <a:pt x="15" y="7"/>
                  </a:cubicBezTo>
                  <a:cubicBezTo>
                    <a:pt x="17" y="8"/>
                    <a:pt x="18" y="9"/>
                    <a:pt x="19" y="1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19" y="31"/>
                    <a:pt x="19" y="31"/>
                    <a:pt x="19" y="31"/>
                  </a:cubicBezTo>
                  <a:cubicBezTo>
                    <a:pt x="19" y="29"/>
                    <a:pt x="19" y="29"/>
                    <a:pt x="19" y="29"/>
                  </a:cubicBezTo>
                  <a:cubicBezTo>
                    <a:pt x="18" y="30"/>
                    <a:pt x="17" y="31"/>
                    <a:pt x="15" y="31"/>
                  </a:cubicBezTo>
                  <a:cubicBezTo>
                    <a:pt x="14" y="32"/>
                    <a:pt x="13" y="32"/>
                    <a:pt x="12" y="32"/>
                  </a:cubicBezTo>
                  <a:cubicBezTo>
                    <a:pt x="9" y="32"/>
                    <a:pt x="6" y="31"/>
                    <a:pt x="3" y="28"/>
                  </a:cubicBezTo>
                  <a:close/>
                  <a:moveTo>
                    <a:pt x="17" y="14"/>
                  </a:moveTo>
                  <a:cubicBezTo>
                    <a:pt x="16" y="12"/>
                    <a:pt x="14" y="11"/>
                    <a:pt x="12" y="11"/>
                  </a:cubicBezTo>
                  <a:cubicBezTo>
                    <a:pt x="10" y="11"/>
                    <a:pt x="8" y="12"/>
                    <a:pt x="7" y="13"/>
                  </a:cubicBezTo>
                  <a:cubicBezTo>
                    <a:pt x="5" y="15"/>
                    <a:pt x="5" y="17"/>
                    <a:pt x="5" y="19"/>
                  </a:cubicBezTo>
                  <a:cubicBezTo>
                    <a:pt x="5" y="21"/>
                    <a:pt x="5" y="23"/>
                    <a:pt x="7" y="25"/>
                  </a:cubicBezTo>
                  <a:cubicBezTo>
                    <a:pt x="8" y="27"/>
                    <a:pt x="10" y="27"/>
                    <a:pt x="12" y="27"/>
                  </a:cubicBezTo>
                  <a:cubicBezTo>
                    <a:pt x="14" y="27"/>
                    <a:pt x="16" y="27"/>
                    <a:pt x="17" y="25"/>
                  </a:cubicBezTo>
                  <a:cubicBezTo>
                    <a:pt x="19" y="23"/>
                    <a:pt x="20" y="21"/>
                    <a:pt x="20" y="19"/>
                  </a:cubicBezTo>
                  <a:cubicBezTo>
                    <a:pt x="20" y="17"/>
                    <a:pt x="19" y="15"/>
                    <a:pt x="17" y="1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2" name="Freeform 51"/>
            <p:cNvSpPr>
              <a:spLocks noEditPoints="1"/>
            </p:cNvSpPr>
            <p:nvPr userDrawn="1"/>
          </p:nvSpPr>
          <p:spPr bwMode="auto">
            <a:xfrm>
              <a:off x="10861675" y="6153150"/>
              <a:ext cx="17462" cy="117475"/>
            </a:xfrm>
            <a:custGeom>
              <a:avLst/>
              <a:gdLst>
                <a:gd name="T0" fmla="*/ 0 w 11"/>
                <a:gd name="T1" fmla="*/ 17 h 74"/>
                <a:gd name="T2" fmla="*/ 11 w 11"/>
                <a:gd name="T3" fmla="*/ 17 h 74"/>
                <a:gd name="T4" fmla="*/ 11 w 11"/>
                <a:gd name="T5" fmla="*/ 74 h 74"/>
                <a:gd name="T6" fmla="*/ 0 w 11"/>
                <a:gd name="T7" fmla="*/ 74 h 74"/>
                <a:gd name="T8" fmla="*/ 0 w 11"/>
                <a:gd name="T9" fmla="*/ 17 h 74"/>
                <a:gd name="T10" fmla="*/ 0 w 11"/>
                <a:gd name="T11" fmla="*/ 10 h 74"/>
                <a:gd name="T12" fmla="*/ 0 w 11"/>
                <a:gd name="T13" fmla="*/ 0 h 74"/>
                <a:gd name="T14" fmla="*/ 11 w 11"/>
                <a:gd name="T15" fmla="*/ 0 h 74"/>
                <a:gd name="T16" fmla="*/ 11 w 11"/>
                <a:gd name="T17" fmla="*/ 10 h 74"/>
                <a:gd name="T18" fmla="*/ 0 w 11"/>
                <a:gd name="T19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" h="74">
                  <a:moveTo>
                    <a:pt x="0" y="17"/>
                  </a:moveTo>
                  <a:lnTo>
                    <a:pt x="11" y="17"/>
                  </a:lnTo>
                  <a:lnTo>
                    <a:pt x="11" y="74"/>
                  </a:lnTo>
                  <a:lnTo>
                    <a:pt x="0" y="74"/>
                  </a:lnTo>
                  <a:lnTo>
                    <a:pt x="0" y="17"/>
                  </a:lnTo>
                  <a:close/>
                  <a:moveTo>
                    <a:pt x="0" y="10"/>
                  </a:moveTo>
                  <a:lnTo>
                    <a:pt x="0" y="0"/>
                  </a:lnTo>
                  <a:lnTo>
                    <a:pt x="11" y="0"/>
                  </a:lnTo>
                  <a:lnTo>
                    <a:pt x="11" y="1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3" name="Freeform 52"/>
            <p:cNvSpPr>
              <a:spLocks noEditPoints="1"/>
            </p:cNvSpPr>
            <p:nvPr userDrawn="1"/>
          </p:nvSpPr>
          <p:spPr bwMode="auto">
            <a:xfrm>
              <a:off x="10898188" y="6180138"/>
              <a:ext cx="90487" cy="93662"/>
            </a:xfrm>
            <a:custGeom>
              <a:avLst/>
              <a:gdLst>
                <a:gd name="T0" fmla="*/ 4 w 24"/>
                <a:gd name="T1" fmla="*/ 21 h 25"/>
                <a:gd name="T2" fmla="*/ 0 w 24"/>
                <a:gd name="T3" fmla="*/ 12 h 25"/>
                <a:gd name="T4" fmla="*/ 1 w 24"/>
                <a:gd name="T5" fmla="*/ 7 h 25"/>
                <a:gd name="T6" fmla="*/ 4 w 24"/>
                <a:gd name="T7" fmla="*/ 3 h 25"/>
                <a:gd name="T8" fmla="*/ 7 w 24"/>
                <a:gd name="T9" fmla="*/ 0 h 25"/>
                <a:gd name="T10" fmla="*/ 12 w 24"/>
                <a:gd name="T11" fmla="*/ 0 h 25"/>
                <a:gd name="T12" fmla="*/ 16 w 24"/>
                <a:gd name="T13" fmla="*/ 0 h 25"/>
                <a:gd name="T14" fmla="*/ 20 w 24"/>
                <a:gd name="T15" fmla="*/ 3 h 25"/>
                <a:gd name="T16" fmla="*/ 20 w 24"/>
                <a:gd name="T17" fmla="*/ 0 h 25"/>
                <a:gd name="T18" fmla="*/ 24 w 24"/>
                <a:gd name="T19" fmla="*/ 0 h 25"/>
                <a:gd name="T20" fmla="*/ 24 w 24"/>
                <a:gd name="T21" fmla="*/ 24 h 25"/>
                <a:gd name="T22" fmla="*/ 20 w 24"/>
                <a:gd name="T23" fmla="*/ 24 h 25"/>
                <a:gd name="T24" fmla="*/ 20 w 24"/>
                <a:gd name="T25" fmla="*/ 22 h 25"/>
                <a:gd name="T26" fmla="*/ 16 w 24"/>
                <a:gd name="T27" fmla="*/ 24 h 25"/>
                <a:gd name="T28" fmla="*/ 12 w 24"/>
                <a:gd name="T29" fmla="*/ 25 h 25"/>
                <a:gd name="T30" fmla="*/ 4 w 24"/>
                <a:gd name="T31" fmla="*/ 21 h 25"/>
                <a:gd name="T32" fmla="*/ 18 w 24"/>
                <a:gd name="T33" fmla="*/ 6 h 25"/>
                <a:gd name="T34" fmla="*/ 12 w 24"/>
                <a:gd name="T35" fmla="*/ 4 h 25"/>
                <a:gd name="T36" fmla="*/ 7 w 24"/>
                <a:gd name="T37" fmla="*/ 6 h 25"/>
                <a:gd name="T38" fmla="*/ 5 w 24"/>
                <a:gd name="T39" fmla="*/ 12 h 25"/>
                <a:gd name="T40" fmla="*/ 7 w 24"/>
                <a:gd name="T41" fmla="*/ 18 h 25"/>
                <a:gd name="T42" fmla="*/ 13 w 24"/>
                <a:gd name="T43" fmla="*/ 20 h 25"/>
                <a:gd name="T44" fmla="*/ 18 w 24"/>
                <a:gd name="T45" fmla="*/ 18 h 25"/>
                <a:gd name="T46" fmla="*/ 20 w 24"/>
                <a:gd name="T47" fmla="*/ 12 h 25"/>
                <a:gd name="T48" fmla="*/ 18 w 24"/>
                <a:gd name="T49" fmla="*/ 6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4" h="25">
                  <a:moveTo>
                    <a:pt x="4" y="21"/>
                  </a:moveTo>
                  <a:cubicBezTo>
                    <a:pt x="1" y="19"/>
                    <a:pt x="0" y="16"/>
                    <a:pt x="0" y="12"/>
                  </a:cubicBezTo>
                  <a:cubicBezTo>
                    <a:pt x="0" y="10"/>
                    <a:pt x="1" y="9"/>
                    <a:pt x="1" y="7"/>
                  </a:cubicBezTo>
                  <a:cubicBezTo>
                    <a:pt x="2" y="6"/>
                    <a:pt x="3" y="4"/>
                    <a:pt x="4" y="3"/>
                  </a:cubicBezTo>
                  <a:cubicBezTo>
                    <a:pt x="5" y="2"/>
                    <a:pt x="6" y="1"/>
                    <a:pt x="7" y="0"/>
                  </a:cubicBezTo>
                  <a:cubicBezTo>
                    <a:pt x="9" y="0"/>
                    <a:pt x="10" y="0"/>
                    <a:pt x="12" y="0"/>
                  </a:cubicBezTo>
                  <a:cubicBezTo>
                    <a:pt x="13" y="0"/>
                    <a:pt x="15" y="0"/>
                    <a:pt x="16" y="0"/>
                  </a:cubicBezTo>
                  <a:cubicBezTo>
                    <a:pt x="17" y="1"/>
                    <a:pt x="18" y="2"/>
                    <a:pt x="20" y="3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20" y="24"/>
                    <a:pt x="20" y="24"/>
                    <a:pt x="20" y="24"/>
                  </a:cubicBezTo>
                  <a:cubicBezTo>
                    <a:pt x="20" y="22"/>
                    <a:pt x="20" y="22"/>
                    <a:pt x="20" y="22"/>
                  </a:cubicBezTo>
                  <a:cubicBezTo>
                    <a:pt x="18" y="23"/>
                    <a:pt x="17" y="24"/>
                    <a:pt x="16" y="24"/>
                  </a:cubicBezTo>
                  <a:cubicBezTo>
                    <a:pt x="15" y="25"/>
                    <a:pt x="14" y="25"/>
                    <a:pt x="12" y="25"/>
                  </a:cubicBezTo>
                  <a:cubicBezTo>
                    <a:pt x="9" y="25"/>
                    <a:pt x="6" y="24"/>
                    <a:pt x="4" y="21"/>
                  </a:cubicBezTo>
                  <a:close/>
                  <a:moveTo>
                    <a:pt x="18" y="6"/>
                  </a:moveTo>
                  <a:cubicBezTo>
                    <a:pt x="16" y="5"/>
                    <a:pt x="14" y="4"/>
                    <a:pt x="12" y="4"/>
                  </a:cubicBezTo>
                  <a:cubicBezTo>
                    <a:pt x="10" y="4"/>
                    <a:pt x="9" y="5"/>
                    <a:pt x="7" y="6"/>
                  </a:cubicBezTo>
                  <a:cubicBezTo>
                    <a:pt x="6" y="8"/>
                    <a:pt x="5" y="10"/>
                    <a:pt x="5" y="12"/>
                  </a:cubicBezTo>
                  <a:cubicBezTo>
                    <a:pt x="5" y="14"/>
                    <a:pt x="6" y="16"/>
                    <a:pt x="7" y="18"/>
                  </a:cubicBezTo>
                  <a:cubicBezTo>
                    <a:pt x="9" y="20"/>
                    <a:pt x="10" y="20"/>
                    <a:pt x="13" y="20"/>
                  </a:cubicBezTo>
                  <a:cubicBezTo>
                    <a:pt x="14" y="20"/>
                    <a:pt x="16" y="20"/>
                    <a:pt x="18" y="18"/>
                  </a:cubicBezTo>
                  <a:cubicBezTo>
                    <a:pt x="19" y="16"/>
                    <a:pt x="20" y="14"/>
                    <a:pt x="20" y="12"/>
                  </a:cubicBezTo>
                  <a:cubicBezTo>
                    <a:pt x="20" y="10"/>
                    <a:pt x="19" y="8"/>
                    <a:pt x="18" y="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4" name="Freeform 53"/>
            <p:cNvSpPr>
              <a:spLocks/>
            </p:cNvSpPr>
            <p:nvPr userDrawn="1"/>
          </p:nvSpPr>
          <p:spPr bwMode="auto">
            <a:xfrm>
              <a:off x="11015663" y="6251575"/>
              <a:ext cx="14287" cy="41275"/>
            </a:xfrm>
            <a:custGeom>
              <a:avLst/>
              <a:gdLst>
                <a:gd name="T0" fmla="*/ 0 w 4"/>
                <a:gd name="T1" fmla="*/ 8 h 11"/>
                <a:gd name="T2" fmla="*/ 0 w 4"/>
                <a:gd name="T3" fmla="*/ 7 h 11"/>
                <a:gd name="T4" fmla="*/ 1 w 4"/>
                <a:gd name="T5" fmla="*/ 5 h 11"/>
                <a:gd name="T6" fmla="*/ 0 w 4"/>
                <a:gd name="T7" fmla="*/ 5 h 11"/>
                <a:gd name="T8" fmla="*/ 0 w 4"/>
                <a:gd name="T9" fmla="*/ 0 h 11"/>
                <a:gd name="T10" fmla="*/ 4 w 4"/>
                <a:gd name="T11" fmla="*/ 0 h 11"/>
                <a:gd name="T12" fmla="*/ 4 w 4"/>
                <a:gd name="T13" fmla="*/ 5 h 11"/>
                <a:gd name="T14" fmla="*/ 3 w 4"/>
                <a:gd name="T15" fmla="*/ 9 h 11"/>
                <a:gd name="T16" fmla="*/ 0 w 4"/>
                <a:gd name="T17" fmla="*/ 11 h 11"/>
                <a:gd name="T18" fmla="*/ 0 w 4"/>
                <a:gd name="T19" fmla="*/ 8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" h="11">
                  <a:moveTo>
                    <a:pt x="0" y="8"/>
                  </a:moveTo>
                  <a:cubicBezTo>
                    <a:pt x="0" y="7"/>
                    <a:pt x="0" y="7"/>
                    <a:pt x="0" y="7"/>
                  </a:cubicBezTo>
                  <a:cubicBezTo>
                    <a:pt x="1" y="7"/>
                    <a:pt x="1" y="6"/>
                    <a:pt x="1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6"/>
                    <a:pt x="4" y="8"/>
                    <a:pt x="3" y="9"/>
                  </a:cubicBezTo>
                  <a:cubicBezTo>
                    <a:pt x="2" y="10"/>
                    <a:pt x="1" y="10"/>
                    <a:pt x="0" y="11"/>
                  </a:cubicBezTo>
                  <a:lnTo>
                    <a:pt x="0" y="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5" name="Rectangle 54"/>
            <p:cNvSpPr>
              <a:spLocks noChangeArrowheads="1"/>
            </p:cNvSpPr>
            <p:nvPr userDrawn="1"/>
          </p:nvSpPr>
          <p:spPr bwMode="auto">
            <a:xfrm>
              <a:off x="11106150" y="6153150"/>
              <a:ext cx="19050" cy="11747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6" name="Freeform 55"/>
            <p:cNvSpPr>
              <a:spLocks/>
            </p:cNvSpPr>
            <p:nvPr userDrawn="1"/>
          </p:nvSpPr>
          <p:spPr bwMode="auto">
            <a:xfrm>
              <a:off x="11147425" y="6180138"/>
              <a:ext cx="74612" cy="90487"/>
            </a:xfrm>
            <a:custGeom>
              <a:avLst/>
              <a:gdLst>
                <a:gd name="T0" fmla="*/ 0 w 20"/>
                <a:gd name="T1" fmla="*/ 24 h 24"/>
                <a:gd name="T2" fmla="*/ 0 w 20"/>
                <a:gd name="T3" fmla="*/ 0 h 24"/>
                <a:gd name="T4" fmla="*/ 5 w 20"/>
                <a:gd name="T5" fmla="*/ 0 h 24"/>
                <a:gd name="T6" fmla="*/ 5 w 20"/>
                <a:gd name="T7" fmla="*/ 2 h 24"/>
                <a:gd name="T8" fmla="*/ 8 w 20"/>
                <a:gd name="T9" fmla="*/ 0 h 24"/>
                <a:gd name="T10" fmla="*/ 11 w 20"/>
                <a:gd name="T11" fmla="*/ 0 h 24"/>
                <a:gd name="T12" fmla="*/ 17 w 20"/>
                <a:gd name="T13" fmla="*/ 3 h 24"/>
                <a:gd name="T14" fmla="*/ 20 w 20"/>
                <a:gd name="T15" fmla="*/ 11 h 24"/>
                <a:gd name="T16" fmla="*/ 20 w 20"/>
                <a:gd name="T17" fmla="*/ 24 h 24"/>
                <a:gd name="T18" fmla="*/ 15 w 20"/>
                <a:gd name="T19" fmla="*/ 24 h 24"/>
                <a:gd name="T20" fmla="*/ 15 w 20"/>
                <a:gd name="T21" fmla="*/ 12 h 24"/>
                <a:gd name="T22" fmla="*/ 14 w 20"/>
                <a:gd name="T23" fmla="*/ 6 h 24"/>
                <a:gd name="T24" fmla="*/ 10 w 20"/>
                <a:gd name="T25" fmla="*/ 4 h 24"/>
                <a:gd name="T26" fmla="*/ 6 w 20"/>
                <a:gd name="T27" fmla="*/ 7 h 24"/>
                <a:gd name="T28" fmla="*/ 5 w 20"/>
                <a:gd name="T29" fmla="*/ 13 h 24"/>
                <a:gd name="T30" fmla="*/ 5 w 20"/>
                <a:gd name="T31" fmla="*/ 24 h 24"/>
                <a:gd name="T32" fmla="*/ 0 w 20"/>
                <a:gd name="T33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4">
                  <a:moveTo>
                    <a:pt x="0" y="2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6" y="1"/>
                    <a:pt x="7" y="1"/>
                    <a:pt x="8" y="0"/>
                  </a:cubicBezTo>
                  <a:cubicBezTo>
                    <a:pt x="9" y="0"/>
                    <a:pt x="10" y="0"/>
                    <a:pt x="11" y="0"/>
                  </a:cubicBezTo>
                  <a:cubicBezTo>
                    <a:pt x="14" y="0"/>
                    <a:pt x="16" y="1"/>
                    <a:pt x="17" y="3"/>
                  </a:cubicBezTo>
                  <a:cubicBezTo>
                    <a:pt x="19" y="4"/>
                    <a:pt x="20" y="7"/>
                    <a:pt x="20" y="11"/>
                  </a:cubicBezTo>
                  <a:cubicBezTo>
                    <a:pt x="20" y="24"/>
                    <a:pt x="20" y="24"/>
                    <a:pt x="20" y="24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5" y="9"/>
                    <a:pt x="15" y="7"/>
                    <a:pt x="14" y="6"/>
                  </a:cubicBezTo>
                  <a:cubicBezTo>
                    <a:pt x="13" y="5"/>
                    <a:pt x="12" y="4"/>
                    <a:pt x="10" y="4"/>
                  </a:cubicBezTo>
                  <a:cubicBezTo>
                    <a:pt x="8" y="4"/>
                    <a:pt x="7" y="5"/>
                    <a:pt x="6" y="7"/>
                  </a:cubicBezTo>
                  <a:cubicBezTo>
                    <a:pt x="5" y="8"/>
                    <a:pt x="5" y="10"/>
                    <a:pt x="5" y="13"/>
                  </a:cubicBezTo>
                  <a:cubicBezTo>
                    <a:pt x="5" y="24"/>
                    <a:pt x="5" y="24"/>
                    <a:pt x="5" y="24"/>
                  </a:cubicBezTo>
                  <a:lnTo>
                    <a:pt x="0" y="2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7" name="Freeform 56"/>
            <p:cNvSpPr>
              <a:spLocks/>
            </p:cNvSpPr>
            <p:nvPr userDrawn="1"/>
          </p:nvSpPr>
          <p:spPr bwMode="auto">
            <a:xfrm>
              <a:off x="11244263" y="6176963"/>
              <a:ext cx="87312" cy="96837"/>
            </a:xfrm>
            <a:custGeom>
              <a:avLst/>
              <a:gdLst>
                <a:gd name="T0" fmla="*/ 18 w 23"/>
                <a:gd name="T1" fmla="*/ 24 h 26"/>
                <a:gd name="T2" fmla="*/ 11 w 23"/>
                <a:gd name="T3" fmla="*/ 26 h 26"/>
                <a:gd name="T4" fmla="*/ 7 w 23"/>
                <a:gd name="T5" fmla="*/ 25 h 26"/>
                <a:gd name="T6" fmla="*/ 3 w 23"/>
                <a:gd name="T7" fmla="*/ 22 h 26"/>
                <a:gd name="T8" fmla="*/ 0 w 23"/>
                <a:gd name="T9" fmla="*/ 18 h 26"/>
                <a:gd name="T10" fmla="*/ 0 w 23"/>
                <a:gd name="T11" fmla="*/ 13 h 26"/>
                <a:gd name="T12" fmla="*/ 0 w 23"/>
                <a:gd name="T13" fmla="*/ 9 h 26"/>
                <a:gd name="T14" fmla="*/ 3 w 23"/>
                <a:gd name="T15" fmla="*/ 5 h 26"/>
                <a:gd name="T16" fmla="*/ 7 w 23"/>
                <a:gd name="T17" fmla="*/ 1 h 26"/>
                <a:gd name="T18" fmla="*/ 12 w 23"/>
                <a:gd name="T19" fmla="*/ 0 h 26"/>
                <a:gd name="T20" fmla="*/ 18 w 23"/>
                <a:gd name="T21" fmla="*/ 3 h 26"/>
                <a:gd name="T22" fmla="*/ 23 w 23"/>
                <a:gd name="T23" fmla="*/ 9 h 26"/>
                <a:gd name="T24" fmla="*/ 18 w 23"/>
                <a:gd name="T25" fmla="*/ 9 h 26"/>
                <a:gd name="T26" fmla="*/ 15 w 23"/>
                <a:gd name="T27" fmla="*/ 6 h 26"/>
                <a:gd name="T28" fmla="*/ 11 w 23"/>
                <a:gd name="T29" fmla="*/ 5 h 26"/>
                <a:gd name="T30" fmla="*/ 6 w 23"/>
                <a:gd name="T31" fmla="*/ 7 h 26"/>
                <a:gd name="T32" fmla="*/ 4 w 23"/>
                <a:gd name="T33" fmla="*/ 13 h 26"/>
                <a:gd name="T34" fmla="*/ 6 w 23"/>
                <a:gd name="T35" fmla="*/ 19 h 26"/>
                <a:gd name="T36" fmla="*/ 11 w 23"/>
                <a:gd name="T37" fmla="*/ 21 h 26"/>
                <a:gd name="T38" fmla="*/ 15 w 23"/>
                <a:gd name="T39" fmla="*/ 20 h 26"/>
                <a:gd name="T40" fmla="*/ 18 w 23"/>
                <a:gd name="T41" fmla="*/ 17 h 26"/>
                <a:gd name="T42" fmla="*/ 23 w 23"/>
                <a:gd name="T43" fmla="*/ 17 h 26"/>
                <a:gd name="T44" fmla="*/ 18 w 23"/>
                <a:gd name="T45" fmla="*/ 2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3" h="26">
                  <a:moveTo>
                    <a:pt x="18" y="24"/>
                  </a:moveTo>
                  <a:cubicBezTo>
                    <a:pt x="16" y="25"/>
                    <a:pt x="14" y="26"/>
                    <a:pt x="11" y="26"/>
                  </a:cubicBezTo>
                  <a:cubicBezTo>
                    <a:pt x="10" y="26"/>
                    <a:pt x="8" y="26"/>
                    <a:pt x="7" y="25"/>
                  </a:cubicBezTo>
                  <a:cubicBezTo>
                    <a:pt x="5" y="24"/>
                    <a:pt x="4" y="23"/>
                    <a:pt x="3" y="22"/>
                  </a:cubicBezTo>
                  <a:cubicBezTo>
                    <a:pt x="2" y="21"/>
                    <a:pt x="1" y="20"/>
                    <a:pt x="0" y="18"/>
                  </a:cubicBezTo>
                  <a:cubicBezTo>
                    <a:pt x="0" y="16"/>
                    <a:pt x="0" y="15"/>
                    <a:pt x="0" y="13"/>
                  </a:cubicBezTo>
                  <a:cubicBezTo>
                    <a:pt x="0" y="12"/>
                    <a:pt x="0" y="10"/>
                    <a:pt x="0" y="9"/>
                  </a:cubicBezTo>
                  <a:cubicBezTo>
                    <a:pt x="1" y="7"/>
                    <a:pt x="2" y="6"/>
                    <a:pt x="3" y="5"/>
                  </a:cubicBezTo>
                  <a:cubicBezTo>
                    <a:pt x="4" y="3"/>
                    <a:pt x="5" y="2"/>
                    <a:pt x="7" y="1"/>
                  </a:cubicBezTo>
                  <a:cubicBezTo>
                    <a:pt x="9" y="1"/>
                    <a:pt x="10" y="0"/>
                    <a:pt x="12" y="0"/>
                  </a:cubicBezTo>
                  <a:cubicBezTo>
                    <a:pt x="14" y="0"/>
                    <a:pt x="17" y="1"/>
                    <a:pt x="18" y="3"/>
                  </a:cubicBezTo>
                  <a:cubicBezTo>
                    <a:pt x="20" y="4"/>
                    <a:pt x="22" y="7"/>
                    <a:pt x="23" y="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7" y="8"/>
                    <a:pt x="16" y="7"/>
                    <a:pt x="15" y="6"/>
                  </a:cubicBezTo>
                  <a:cubicBezTo>
                    <a:pt x="14" y="6"/>
                    <a:pt x="13" y="5"/>
                    <a:pt x="11" y="5"/>
                  </a:cubicBezTo>
                  <a:cubicBezTo>
                    <a:pt x="9" y="5"/>
                    <a:pt x="8" y="6"/>
                    <a:pt x="6" y="7"/>
                  </a:cubicBezTo>
                  <a:cubicBezTo>
                    <a:pt x="5" y="9"/>
                    <a:pt x="4" y="11"/>
                    <a:pt x="4" y="13"/>
                  </a:cubicBezTo>
                  <a:cubicBezTo>
                    <a:pt x="4" y="16"/>
                    <a:pt x="5" y="17"/>
                    <a:pt x="6" y="19"/>
                  </a:cubicBezTo>
                  <a:cubicBezTo>
                    <a:pt x="8" y="21"/>
                    <a:pt x="9" y="21"/>
                    <a:pt x="11" y="21"/>
                  </a:cubicBezTo>
                  <a:cubicBezTo>
                    <a:pt x="13" y="21"/>
                    <a:pt x="14" y="21"/>
                    <a:pt x="15" y="20"/>
                  </a:cubicBezTo>
                  <a:cubicBezTo>
                    <a:pt x="16" y="19"/>
                    <a:pt x="17" y="18"/>
                    <a:pt x="18" y="17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2" y="20"/>
                    <a:pt x="20" y="22"/>
                    <a:pt x="18" y="2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8" name="Rectangle 57"/>
            <p:cNvSpPr>
              <a:spLocks noChangeArrowheads="1"/>
            </p:cNvSpPr>
            <p:nvPr userDrawn="1"/>
          </p:nvSpPr>
          <p:spPr bwMode="auto">
            <a:xfrm>
              <a:off x="11353800" y="6251575"/>
              <a:ext cx="19050" cy="1905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9" name="Freeform 58"/>
            <p:cNvSpPr>
              <a:spLocks/>
            </p:cNvSpPr>
            <p:nvPr userDrawn="1"/>
          </p:nvSpPr>
          <p:spPr bwMode="auto">
            <a:xfrm>
              <a:off x="9050338" y="5765800"/>
              <a:ext cx="139700" cy="358775"/>
            </a:xfrm>
            <a:custGeom>
              <a:avLst/>
              <a:gdLst>
                <a:gd name="T0" fmla="*/ 1 w 37"/>
                <a:gd name="T1" fmla="*/ 20 h 95"/>
                <a:gd name="T2" fmla="*/ 1 w 37"/>
                <a:gd name="T3" fmla="*/ 95 h 95"/>
                <a:gd name="T4" fmla="*/ 21 w 37"/>
                <a:gd name="T5" fmla="*/ 95 h 95"/>
                <a:gd name="T6" fmla="*/ 21 w 37"/>
                <a:gd name="T7" fmla="*/ 20 h 95"/>
                <a:gd name="T8" fmla="*/ 37 w 37"/>
                <a:gd name="T9" fmla="*/ 20 h 95"/>
                <a:gd name="T10" fmla="*/ 37 w 37"/>
                <a:gd name="T11" fmla="*/ 0 h 95"/>
                <a:gd name="T12" fmla="*/ 20 w 37"/>
                <a:gd name="T13" fmla="*/ 0 h 95"/>
                <a:gd name="T14" fmla="*/ 1 w 37"/>
                <a:gd name="T15" fmla="*/ 2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7" h="95">
                  <a:moveTo>
                    <a:pt x="1" y="20"/>
                  </a:moveTo>
                  <a:cubicBezTo>
                    <a:pt x="1" y="95"/>
                    <a:pt x="1" y="95"/>
                    <a:pt x="1" y="95"/>
                  </a:cubicBezTo>
                  <a:cubicBezTo>
                    <a:pt x="21" y="95"/>
                    <a:pt x="21" y="95"/>
                    <a:pt x="21" y="95"/>
                  </a:cubicBezTo>
                  <a:cubicBezTo>
                    <a:pt x="21" y="20"/>
                    <a:pt x="21" y="20"/>
                    <a:pt x="21" y="20"/>
                  </a:cubicBezTo>
                  <a:cubicBezTo>
                    <a:pt x="37" y="20"/>
                    <a:pt x="37" y="20"/>
                    <a:pt x="37" y="2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0" y="0"/>
                    <a:pt x="1" y="20"/>
                    <a:pt x="1" y="2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0" name="Freeform 59"/>
            <p:cNvSpPr>
              <a:spLocks/>
            </p:cNvSpPr>
            <p:nvPr userDrawn="1"/>
          </p:nvSpPr>
          <p:spPr bwMode="auto">
            <a:xfrm>
              <a:off x="8701088" y="6116638"/>
              <a:ext cx="428625" cy="168275"/>
            </a:xfrm>
            <a:custGeom>
              <a:avLst/>
              <a:gdLst>
                <a:gd name="T0" fmla="*/ 20 w 114"/>
                <a:gd name="T1" fmla="*/ 0 h 45"/>
                <a:gd name="T2" fmla="*/ 0 w 114"/>
                <a:gd name="T3" fmla="*/ 0 h 45"/>
                <a:gd name="T4" fmla="*/ 0 w 114"/>
                <a:gd name="T5" fmla="*/ 23 h 45"/>
                <a:gd name="T6" fmla="*/ 19 w 114"/>
                <a:gd name="T7" fmla="*/ 44 h 45"/>
                <a:gd name="T8" fmla="*/ 114 w 114"/>
                <a:gd name="T9" fmla="*/ 44 h 45"/>
                <a:gd name="T10" fmla="*/ 114 w 114"/>
                <a:gd name="T11" fmla="*/ 25 h 45"/>
                <a:gd name="T12" fmla="*/ 20 w 114"/>
                <a:gd name="T13" fmla="*/ 25 h 45"/>
                <a:gd name="T14" fmla="*/ 20 w 114"/>
                <a:gd name="T15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4" h="45">
                  <a:moveTo>
                    <a:pt x="2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45"/>
                    <a:pt x="19" y="44"/>
                    <a:pt x="19" y="44"/>
                  </a:cubicBezTo>
                  <a:cubicBezTo>
                    <a:pt x="114" y="44"/>
                    <a:pt x="114" y="44"/>
                    <a:pt x="114" y="44"/>
                  </a:cubicBezTo>
                  <a:cubicBezTo>
                    <a:pt x="114" y="25"/>
                    <a:pt x="114" y="25"/>
                    <a:pt x="114" y="25"/>
                  </a:cubicBezTo>
                  <a:cubicBezTo>
                    <a:pt x="20" y="25"/>
                    <a:pt x="20" y="25"/>
                    <a:pt x="20" y="25"/>
                  </a:cubicBezTo>
                  <a:lnTo>
                    <a:pt x="2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1" name="Freeform 60"/>
            <p:cNvSpPr>
              <a:spLocks noEditPoints="1"/>
            </p:cNvSpPr>
            <p:nvPr userDrawn="1"/>
          </p:nvSpPr>
          <p:spPr bwMode="auto">
            <a:xfrm>
              <a:off x="8666163" y="5729288"/>
              <a:ext cx="342900" cy="368300"/>
            </a:xfrm>
            <a:custGeom>
              <a:avLst/>
              <a:gdLst>
                <a:gd name="T0" fmla="*/ 3 w 91"/>
                <a:gd name="T1" fmla="*/ 60 h 98"/>
                <a:gd name="T2" fmla="*/ 45 w 91"/>
                <a:gd name="T3" fmla="*/ 98 h 98"/>
                <a:gd name="T4" fmla="*/ 87 w 91"/>
                <a:gd name="T5" fmla="*/ 60 h 98"/>
                <a:gd name="T6" fmla="*/ 71 w 91"/>
                <a:gd name="T7" fmla="*/ 30 h 98"/>
                <a:gd name="T8" fmla="*/ 91 w 91"/>
                <a:gd name="T9" fmla="*/ 30 h 98"/>
                <a:gd name="T10" fmla="*/ 91 w 91"/>
                <a:gd name="T11" fmla="*/ 11 h 98"/>
                <a:gd name="T12" fmla="*/ 59 w 91"/>
                <a:gd name="T13" fmla="*/ 11 h 98"/>
                <a:gd name="T14" fmla="*/ 59 w 91"/>
                <a:gd name="T15" fmla="*/ 0 h 98"/>
                <a:gd name="T16" fmla="*/ 32 w 91"/>
                <a:gd name="T17" fmla="*/ 0 h 98"/>
                <a:gd name="T18" fmla="*/ 32 w 91"/>
                <a:gd name="T19" fmla="*/ 11 h 98"/>
                <a:gd name="T20" fmla="*/ 0 w 91"/>
                <a:gd name="T21" fmla="*/ 11 h 98"/>
                <a:gd name="T22" fmla="*/ 0 w 91"/>
                <a:gd name="T23" fmla="*/ 30 h 98"/>
                <a:gd name="T24" fmla="*/ 20 w 91"/>
                <a:gd name="T25" fmla="*/ 30 h 98"/>
                <a:gd name="T26" fmla="*/ 3 w 91"/>
                <a:gd name="T27" fmla="*/ 60 h 98"/>
                <a:gd name="T28" fmla="*/ 45 w 91"/>
                <a:gd name="T29" fmla="*/ 80 h 98"/>
                <a:gd name="T30" fmla="*/ 23 w 91"/>
                <a:gd name="T31" fmla="*/ 60 h 98"/>
                <a:gd name="T32" fmla="*/ 45 w 91"/>
                <a:gd name="T33" fmla="*/ 41 h 98"/>
                <a:gd name="T34" fmla="*/ 67 w 91"/>
                <a:gd name="T35" fmla="*/ 60 h 98"/>
                <a:gd name="T36" fmla="*/ 45 w 91"/>
                <a:gd name="T37" fmla="*/ 8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1" h="98">
                  <a:moveTo>
                    <a:pt x="3" y="60"/>
                  </a:moveTo>
                  <a:cubicBezTo>
                    <a:pt x="3" y="81"/>
                    <a:pt x="22" y="98"/>
                    <a:pt x="45" y="98"/>
                  </a:cubicBezTo>
                  <a:cubicBezTo>
                    <a:pt x="68" y="98"/>
                    <a:pt x="87" y="81"/>
                    <a:pt x="87" y="60"/>
                  </a:cubicBezTo>
                  <a:cubicBezTo>
                    <a:pt x="87" y="48"/>
                    <a:pt x="81" y="37"/>
                    <a:pt x="71" y="30"/>
                  </a:cubicBezTo>
                  <a:cubicBezTo>
                    <a:pt x="91" y="30"/>
                    <a:pt x="91" y="30"/>
                    <a:pt x="91" y="30"/>
                  </a:cubicBezTo>
                  <a:cubicBezTo>
                    <a:pt x="91" y="11"/>
                    <a:pt x="91" y="11"/>
                    <a:pt x="91" y="11"/>
                  </a:cubicBezTo>
                  <a:cubicBezTo>
                    <a:pt x="59" y="11"/>
                    <a:pt x="59" y="11"/>
                    <a:pt x="59" y="11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20" y="30"/>
                    <a:pt x="20" y="30"/>
                    <a:pt x="20" y="30"/>
                  </a:cubicBezTo>
                  <a:cubicBezTo>
                    <a:pt x="9" y="37"/>
                    <a:pt x="3" y="48"/>
                    <a:pt x="3" y="60"/>
                  </a:cubicBezTo>
                  <a:close/>
                  <a:moveTo>
                    <a:pt x="45" y="80"/>
                  </a:moveTo>
                  <a:cubicBezTo>
                    <a:pt x="33" y="80"/>
                    <a:pt x="23" y="71"/>
                    <a:pt x="23" y="60"/>
                  </a:cubicBezTo>
                  <a:cubicBezTo>
                    <a:pt x="23" y="50"/>
                    <a:pt x="33" y="41"/>
                    <a:pt x="45" y="41"/>
                  </a:cubicBezTo>
                  <a:cubicBezTo>
                    <a:pt x="57" y="41"/>
                    <a:pt x="67" y="50"/>
                    <a:pt x="67" y="60"/>
                  </a:cubicBezTo>
                  <a:cubicBezTo>
                    <a:pt x="67" y="71"/>
                    <a:pt x="57" y="80"/>
                    <a:pt x="45" y="8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2" name="Freeform 61"/>
            <p:cNvSpPr>
              <a:spLocks noEditPoints="1"/>
            </p:cNvSpPr>
            <p:nvPr userDrawn="1"/>
          </p:nvSpPr>
          <p:spPr bwMode="auto">
            <a:xfrm>
              <a:off x="9826625" y="5773738"/>
              <a:ext cx="327025" cy="304800"/>
            </a:xfrm>
            <a:custGeom>
              <a:avLst/>
              <a:gdLst>
                <a:gd name="T0" fmla="*/ 0 w 87"/>
                <a:gd name="T1" fmla="*/ 6 h 81"/>
                <a:gd name="T2" fmla="*/ 0 w 87"/>
                <a:gd name="T3" fmla="*/ 6 h 81"/>
                <a:gd name="T4" fmla="*/ 0 w 87"/>
                <a:gd name="T5" fmla="*/ 60 h 81"/>
                <a:gd name="T6" fmla="*/ 18 w 87"/>
                <a:gd name="T7" fmla="*/ 80 h 81"/>
                <a:gd name="T8" fmla="*/ 87 w 87"/>
                <a:gd name="T9" fmla="*/ 80 h 81"/>
                <a:gd name="T10" fmla="*/ 87 w 87"/>
                <a:gd name="T11" fmla="*/ 67 h 81"/>
                <a:gd name="T12" fmla="*/ 87 w 87"/>
                <a:gd name="T13" fmla="*/ 67 h 81"/>
                <a:gd name="T14" fmla="*/ 87 w 87"/>
                <a:gd name="T15" fmla="*/ 18 h 81"/>
                <a:gd name="T16" fmla="*/ 87 w 87"/>
                <a:gd name="T17" fmla="*/ 8 h 81"/>
                <a:gd name="T18" fmla="*/ 87 w 87"/>
                <a:gd name="T19" fmla="*/ 0 h 81"/>
                <a:gd name="T20" fmla="*/ 0 w 87"/>
                <a:gd name="T21" fmla="*/ 0 h 81"/>
                <a:gd name="T22" fmla="*/ 0 w 87"/>
                <a:gd name="T23" fmla="*/ 6 h 81"/>
                <a:gd name="T24" fmla="*/ 20 w 87"/>
                <a:gd name="T25" fmla="*/ 18 h 81"/>
                <a:gd name="T26" fmla="*/ 67 w 87"/>
                <a:gd name="T27" fmla="*/ 18 h 81"/>
                <a:gd name="T28" fmla="*/ 67 w 87"/>
                <a:gd name="T29" fmla="*/ 61 h 81"/>
                <a:gd name="T30" fmla="*/ 20 w 87"/>
                <a:gd name="T31" fmla="*/ 61 h 81"/>
                <a:gd name="T32" fmla="*/ 20 w 87"/>
                <a:gd name="T33" fmla="*/ 18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7" h="81">
                  <a:moveTo>
                    <a:pt x="0" y="6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81"/>
                    <a:pt x="18" y="80"/>
                    <a:pt x="18" y="80"/>
                  </a:cubicBezTo>
                  <a:cubicBezTo>
                    <a:pt x="87" y="80"/>
                    <a:pt x="87" y="80"/>
                    <a:pt x="87" y="80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18"/>
                    <a:pt x="87" y="18"/>
                    <a:pt x="87" y="18"/>
                  </a:cubicBezTo>
                  <a:cubicBezTo>
                    <a:pt x="87" y="8"/>
                    <a:pt x="87" y="8"/>
                    <a:pt x="87" y="8"/>
                  </a:cubicBezTo>
                  <a:cubicBezTo>
                    <a:pt x="87" y="0"/>
                    <a:pt x="87" y="0"/>
                    <a:pt x="87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6"/>
                  </a:lnTo>
                  <a:close/>
                  <a:moveTo>
                    <a:pt x="20" y="18"/>
                  </a:moveTo>
                  <a:cubicBezTo>
                    <a:pt x="67" y="18"/>
                    <a:pt x="67" y="18"/>
                    <a:pt x="67" y="18"/>
                  </a:cubicBezTo>
                  <a:cubicBezTo>
                    <a:pt x="67" y="61"/>
                    <a:pt x="67" y="61"/>
                    <a:pt x="67" y="61"/>
                  </a:cubicBezTo>
                  <a:cubicBezTo>
                    <a:pt x="20" y="61"/>
                    <a:pt x="20" y="61"/>
                    <a:pt x="20" y="61"/>
                  </a:cubicBezTo>
                  <a:lnTo>
                    <a:pt x="20" y="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3" name="Rectangle 62"/>
            <p:cNvSpPr>
              <a:spLocks noChangeArrowheads="1"/>
            </p:cNvSpPr>
            <p:nvPr userDrawn="1"/>
          </p:nvSpPr>
          <p:spPr bwMode="auto">
            <a:xfrm>
              <a:off x="10221913" y="5765800"/>
              <a:ext cx="74612" cy="33496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4" name="Freeform 63"/>
            <p:cNvSpPr>
              <a:spLocks/>
            </p:cNvSpPr>
            <p:nvPr userDrawn="1"/>
          </p:nvSpPr>
          <p:spPr bwMode="auto">
            <a:xfrm>
              <a:off x="10394950" y="5773738"/>
              <a:ext cx="327025" cy="304800"/>
            </a:xfrm>
            <a:custGeom>
              <a:avLst/>
              <a:gdLst>
                <a:gd name="T0" fmla="*/ 0 w 87"/>
                <a:gd name="T1" fmla="*/ 6 h 81"/>
                <a:gd name="T2" fmla="*/ 0 w 87"/>
                <a:gd name="T3" fmla="*/ 6 h 81"/>
                <a:gd name="T4" fmla="*/ 0 w 87"/>
                <a:gd name="T5" fmla="*/ 60 h 81"/>
                <a:gd name="T6" fmla="*/ 19 w 87"/>
                <a:gd name="T7" fmla="*/ 80 h 81"/>
                <a:gd name="T8" fmla="*/ 87 w 87"/>
                <a:gd name="T9" fmla="*/ 80 h 81"/>
                <a:gd name="T10" fmla="*/ 87 w 87"/>
                <a:gd name="T11" fmla="*/ 61 h 81"/>
                <a:gd name="T12" fmla="*/ 21 w 87"/>
                <a:gd name="T13" fmla="*/ 61 h 81"/>
                <a:gd name="T14" fmla="*/ 21 w 87"/>
                <a:gd name="T15" fmla="*/ 18 h 81"/>
                <a:gd name="T16" fmla="*/ 87 w 87"/>
                <a:gd name="T17" fmla="*/ 18 h 81"/>
                <a:gd name="T18" fmla="*/ 87 w 87"/>
                <a:gd name="T19" fmla="*/ 0 h 81"/>
                <a:gd name="T20" fmla="*/ 0 w 87"/>
                <a:gd name="T21" fmla="*/ 0 h 81"/>
                <a:gd name="T22" fmla="*/ 0 w 87"/>
                <a:gd name="T23" fmla="*/ 6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7" h="81">
                  <a:moveTo>
                    <a:pt x="0" y="6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81"/>
                    <a:pt x="19" y="80"/>
                    <a:pt x="19" y="80"/>
                  </a:cubicBezTo>
                  <a:cubicBezTo>
                    <a:pt x="87" y="80"/>
                    <a:pt x="87" y="80"/>
                    <a:pt x="87" y="80"/>
                  </a:cubicBezTo>
                  <a:cubicBezTo>
                    <a:pt x="87" y="61"/>
                    <a:pt x="87" y="61"/>
                    <a:pt x="87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1" y="18"/>
                    <a:pt x="21" y="18"/>
                    <a:pt x="21" y="18"/>
                  </a:cubicBezTo>
                  <a:cubicBezTo>
                    <a:pt x="87" y="18"/>
                    <a:pt x="87" y="18"/>
                    <a:pt x="87" y="18"/>
                  </a:cubicBezTo>
                  <a:cubicBezTo>
                    <a:pt x="87" y="0"/>
                    <a:pt x="87" y="0"/>
                    <a:pt x="87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5" name="Rectangle 64"/>
            <p:cNvSpPr>
              <a:spLocks noChangeArrowheads="1"/>
            </p:cNvSpPr>
            <p:nvPr userDrawn="1"/>
          </p:nvSpPr>
          <p:spPr bwMode="auto">
            <a:xfrm>
              <a:off x="10782300" y="5765800"/>
              <a:ext cx="74612" cy="33496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6" name="Freeform 65"/>
            <p:cNvSpPr>
              <a:spLocks noEditPoints="1"/>
            </p:cNvSpPr>
            <p:nvPr userDrawn="1"/>
          </p:nvSpPr>
          <p:spPr bwMode="auto">
            <a:xfrm>
              <a:off x="9258300" y="5770563"/>
              <a:ext cx="346075" cy="280987"/>
            </a:xfrm>
            <a:custGeom>
              <a:avLst/>
              <a:gdLst>
                <a:gd name="T0" fmla="*/ 19 w 92"/>
                <a:gd name="T1" fmla="*/ 74 h 75"/>
                <a:gd name="T2" fmla="*/ 92 w 92"/>
                <a:gd name="T3" fmla="*/ 74 h 75"/>
                <a:gd name="T4" fmla="*/ 92 w 92"/>
                <a:gd name="T5" fmla="*/ 60 h 75"/>
                <a:gd name="T6" fmla="*/ 92 w 92"/>
                <a:gd name="T7" fmla="*/ 60 h 75"/>
                <a:gd name="T8" fmla="*/ 92 w 92"/>
                <a:gd name="T9" fmla="*/ 0 h 75"/>
                <a:gd name="T10" fmla="*/ 72 w 92"/>
                <a:gd name="T11" fmla="*/ 0 h 75"/>
                <a:gd name="T12" fmla="*/ 72 w 92"/>
                <a:gd name="T13" fmla="*/ 18 h 75"/>
                <a:gd name="T14" fmla="*/ 21 w 92"/>
                <a:gd name="T15" fmla="*/ 18 h 75"/>
                <a:gd name="T16" fmla="*/ 21 w 92"/>
                <a:gd name="T17" fmla="*/ 0 h 75"/>
                <a:gd name="T18" fmla="*/ 0 w 92"/>
                <a:gd name="T19" fmla="*/ 0 h 75"/>
                <a:gd name="T20" fmla="*/ 0 w 92"/>
                <a:gd name="T21" fmla="*/ 55 h 75"/>
                <a:gd name="T22" fmla="*/ 19 w 92"/>
                <a:gd name="T23" fmla="*/ 74 h 75"/>
                <a:gd name="T24" fmla="*/ 21 w 92"/>
                <a:gd name="T25" fmla="*/ 37 h 75"/>
                <a:gd name="T26" fmla="*/ 72 w 92"/>
                <a:gd name="T27" fmla="*/ 37 h 75"/>
                <a:gd name="T28" fmla="*/ 72 w 92"/>
                <a:gd name="T29" fmla="*/ 55 h 75"/>
                <a:gd name="T30" fmla="*/ 21 w 92"/>
                <a:gd name="T31" fmla="*/ 55 h 75"/>
                <a:gd name="T32" fmla="*/ 21 w 92"/>
                <a:gd name="T33" fmla="*/ 37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2" h="75">
                  <a:moveTo>
                    <a:pt x="19" y="74"/>
                  </a:moveTo>
                  <a:cubicBezTo>
                    <a:pt x="92" y="74"/>
                    <a:pt x="92" y="74"/>
                    <a:pt x="92" y="74"/>
                  </a:cubicBezTo>
                  <a:cubicBezTo>
                    <a:pt x="92" y="60"/>
                    <a:pt x="92" y="60"/>
                    <a:pt x="92" y="60"/>
                  </a:cubicBezTo>
                  <a:cubicBezTo>
                    <a:pt x="92" y="60"/>
                    <a:pt x="92" y="60"/>
                    <a:pt x="92" y="6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72" y="0"/>
                    <a:pt x="72" y="0"/>
                    <a:pt x="72" y="0"/>
                  </a:cubicBezTo>
                  <a:cubicBezTo>
                    <a:pt x="72" y="18"/>
                    <a:pt x="72" y="18"/>
                    <a:pt x="72" y="18"/>
                  </a:cubicBezTo>
                  <a:cubicBezTo>
                    <a:pt x="21" y="18"/>
                    <a:pt x="21" y="18"/>
                    <a:pt x="21" y="18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75"/>
                    <a:pt x="19" y="74"/>
                    <a:pt x="19" y="74"/>
                  </a:cubicBezTo>
                  <a:close/>
                  <a:moveTo>
                    <a:pt x="21" y="37"/>
                  </a:moveTo>
                  <a:cubicBezTo>
                    <a:pt x="72" y="37"/>
                    <a:pt x="72" y="37"/>
                    <a:pt x="72" y="37"/>
                  </a:cubicBezTo>
                  <a:cubicBezTo>
                    <a:pt x="72" y="55"/>
                    <a:pt x="72" y="55"/>
                    <a:pt x="72" y="55"/>
                  </a:cubicBezTo>
                  <a:cubicBezTo>
                    <a:pt x="21" y="55"/>
                    <a:pt x="21" y="55"/>
                    <a:pt x="21" y="55"/>
                  </a:cubicBezTo>
                  <a:lnTo>
                    <a:pt x="21" y="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7" name="Rectangle 66"/>
            <p:cNvSpPr>
              <a:spLocks noChangeArrowheads="1"/>
            </p:cNvSpPr>
            <p:nvPr userDrawn="1"/>
          </p:nvSpPr>
          <p:spPr bwMode="auto">
            <a:xfrm>
              <a:off x="9648825" y="5765800"/>
              <a:ext cx="76200" cy="30956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8" name="Freeform 67"/>
            <p:cNvSpPr>
              <a:spLocks/>
            </p:cNvSpPr>
            <p:nvPr userDrawn="1"/>
          </p:nvSpPr>
          <p:spPr bwMode="auto">
            <a:xfrm>
              <a:off x="9272588" y="6070600"/>
              <a:ext cx="477837" cy="238125"/>
            </a:xfrm>
            <a:custGeom>
              <a:avLst/>
              <a:gdLst>
                <a:gd name="T0" fmla="*/ 120 w 127"/>
                <a:gd name="T1" fmla="*/ 30 h 63"/>
                <a:gd name="T2" fmla="*/ 120 w 127"/>
                <a:gd name="T3" fmla="*/ 11 h 63"/>
                <a:gd name="T4" fmla="*/ 77 w 127"/>
                <a:gd name="T5" fmla="*/ 11 h 63"/>
                <a:gd name="T6" fmla="*/ 77 w 127"/>
                <a:gd name="T7" fmla="*/ 0 h 63"/>
                <a:gd name="T8" fmla="*/ 50 w 127"/>
                <a:gd name="T9" fmla="*/ 0 h 63"/>
                <a:gd name="T10" fmla="*/ 50 w 127"/>
                <a:gd name="T11" fmla="*/ 11 h 63"/>
                <a:gd name="T12" fmla="*/ 7 w 127"/>
                <a:gd name="T13" fmla="*/ 11 h 63"/>
                <a:gd name="T14" fmla="*/ 7 w 127"/>
                <a:gd name="T15" fmla="*/ 30 h 63"/>
                <a:gd name="T16" fmla="*/ 40 w 127"/>
                <a:gd name="T17" fmla="*/ 30 h 63"/>
                <a:gd name="T18" fmla="*/ 0 w 127"/>
                <a:gd name="T19" fmla="*/ 49 h 63"/>
                <a:gd name="T20" fmla="*/ 20 w 127"/>
                <a:gd name="T21" fmla="*/ 62 h 63"/>
                <a:gd name="T22" fmla="*/ 64 w 127"/>
                <a:gd name="T23" fmla="*/ 39 h 63"/>
                <a:gd name="T24" fmla="*/ 64 w 127"/>
                <a:gd name="T25" fmla="*/ 39 h 63"/>
                <a:gd name="T26" fmla="*/ 64 w 127"/>
                <a:gd name="T27" fmla="*/ 39 h 63"/>
                <a:gd name="T28" fmla="*/ 64 w 127"/>
                <a:gd name="T29" fmla="*/ 39 h 63"/>
                <a:gd name="T30" fmla="*/ 64 w 127"/>
                <a:gd name="T31" fmla="*/ 39 h 63"/>
                <a:gd name="T32" fmla="*/ 107 w 127"/>
                <a:gd name="T33" fmla="*/ 62 h 63"/>
                <a:gd name="T34" fmla="*/ 127 w 127"/>
                <a:gd name="T35" fmla="*/ 49 h 63"/>
                <a:gd name="T36" fmla="*/ 87 w 127"/>
                <a:gd name="T37" fmla="*/ 30 h 63"/>
                <a:gd name="T38" fmla="*/ 120 w 127"/>
                <a:gd name="T39" fmla="*/ 3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27" h="63">
                  <a:moveTo>
                    <a:pt x="120" y="30"/>
                  </a:moveTo>
                  <a:cubicBezTo>
                    <a:pt x="120" y="11"/>
                    <a:pt x="120" y="11"/>
                    <a:pt x="120" y="11"/>
                  </a:cubicBezTo>
                  <a:cubicBezTo>
                    <a:pt x="77" y="11"/>
                    <a:pt x="77" y="11"/>
                    <a:pt x="77" y="11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50" y="11"/>
                    <a:pt x="50" y="11"/>
                    <a:pt x="50" y="1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40" y="30"/>
                    <a:pt x="40" y="30"/>
                    <a:pt x="40" y="30"/>
                  </a:cubicBezTo>
                  <a:cubicBezTo>
                    <a:pt x="32" y="36"/>
                    <a:pt x="16" y="45"/>
                    <a:pt x="0" y="49"/>
                  </a:cubicBezTo>
                  <a:cubicBezTo>
                    <a:pt x="20" y="62"/>
                    <a:pt x="20" y="62"/>
                    <a:pt x="20" y="62"/>
                  </a:cubicBezTo>
                  <a:cubicBezTo>
                    <a:pt x="20" y="62"/>
                    <a:pt x="37" y="63"/>
                    <a:pt x="64" y="39"/>
                  </a:cubicBezTo>
                  <a:cubicBezTo>
                    <a:pt x="64" y="39"/>
                    <a:pt x="64" y="39"/>
                    <a:pt x="64" y="39"/>
                  </a:cubicBezTo>
                  <a:cubicBezTo>
                    <a:pt x="64" y="39"/>
                    <a:pt x="64" y="39"/>
                    <a:pt x="64" y="39"/>
                  </a:cubicBezTo>
                  <a:cubicBezTo>
                    <a:pt x="64" y="39"/>
                    <a:pt x="64" y="39"/>
                    <a:pt x="64" y="39"/>
                  </a:cubicBezTo>
                  <a:cubicBezTo>
                    <a:pt x="64" y="39"/>
                    <a:pt x="64" y="39"/>
                    <a:pt x="64" y="39"/>
                  </a:cubicBezTo>
                  <a:cubicBezTo>
                    <a:pt x="90" y="63"/>
                    <a:pt x="107" y="62"/>
                    <a:pt x="107" y="62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11" y="45"/>
                    <a:pt x="95" y="36"/>
                    <a:pt x="87" y="30"/>
                  </a:cubicBezTo>
                  <a:lnTo>
                    <a:pt x="120" y="3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9" name="Freeform 68"/>
            <p:cNvSpPr>
              <a:spLocks noEditPoints="1"/>
            </p:cNvSpPr>
            <p:nvPr userDrawn="1"/>
          </p:nvSpPr>
          <p:spPr bwMode="auto">
            <a:xfrm>
              <a:off x="10944225" y="5762625"/>
              <a:ext cx="349250" cy="331787"/>
            </a:xfrm>
            <a:custGeom>
              <a:avLst/>
              <a:gdLst>
                <a:gd name="T0" fmla="*/ 49 w 93"/>
                <a:gd name="T1" fmla="*/ 0 h 88"/>
                <a:gd name="T2" fmla="*/ 47 w 93"/>
                <a:gd name="T3" fmla="*/ 0 h 88"/>
                <a:gd name="T4" fmla="*/ 44 w 93"/>
                <a:gd name="T5" fmla="*/ 0 h 88"/>
                <a:gd name="T6" fmla="*/ 0 w 93"/>
                <a:gd name="T7" fmla="*/ 44 h 88"/>
                <a:gd name="T8" fmla="*/ 44 w 93"/>
                <a:gd name="T9" fmla="*/ 88 h 88"/>
                <a:gd name="T10" fmla="*/ 44 w 93"/>
                <a:gd name="T11" fmla="*/ 88 h 88"/>
                <a:gd name="T12" fmla="*/ 46 w 93"/>
                <a:gd name="T13" fmla="*/ 88 h 88"/>
                <a:gd name="T14" fmla="*/ 48 w 93"/>
                <a:gd name="T15" fmla="*/ 88 h 88"/>
                <a:gd name="T16" fmla="*/ 48 w 93"/>
                <a:gd name="T17" fmla="*/ 88 h 88"/>
                <a:gd name="T18" fmla="*/ 48 w 93"/>
                <a:gd name="T19" fmla="*/ 88 h 88"/>
                <a:gd name="T20" fmla="*/ 48 w 93"/>
                <a:gd name="T21" fmla="*/ 88 h 88"/>
                <a:gd name="T22" fmla="*/ 93 w 93"/>
                <a:gd name="T23" fmla="*/ 44 h 88"/>
                <a:gd name="T24" fmla="*/ 49 w 93"/>
                <a:gd name="T25" fmla="*/ 0 h 88"/>
                <a:gd name="T26" fmla="*/ 46 w 93"/>
                <a:gd name="T27" fmla="*/ 68 h 88"/>
                <a:gd name="T28" fmla="*/ 24 w 93"/>
                <a:gd name="T29" fmla="*/ 44 h 88"/>
                <a:gd name="T30" fmla="*/ 46 w 93"/>
                <a:gd name="T31" fmla="*/ 20 h 88"/>
                <a:gd name="T32" fmla="*/ 69 w 93"/>
                <a:gd name="T33" fmla="*/ 44 h 88"/>
                <a:gd name="T34" fmla="*/ 46 w 93"/>
                <a:gd name="T35" fmla="*/ 6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" h="88">
                  <a:moveTo>
                    <a:pt x="49" y="0"/>
                  </a:moveTo>
                  <a:cubicBezTo>
                    <a:pt x="49" y="0"/>
                    <a:pt x="48" y="0"/>
                    <a:pt x="47" y="0"/>
                  </a:cubicBezTo>
                  <a:cubicBezTo>
                    <a:pt x="46" y="0"/>
                    <a:pt x="45" y="0"/>
                    <a:pt x="44" y="0"/>
                  </a:cubicBezTo>
                  <a:cubicBezTo>
                    <a:pt x="20" y="0"/>
                    <a:pt x="0" y="20"/>
                    <a:pt x="0" y="44"/>
                  </a:cubicBezTo>
                  <a:cubicBezTo>
                    <a:pt x="0" y="68"/>
                    <a:pt x="19" y="88"/>
                    <a:pt x="44" y="88"/>
                  </a:cubicBezTo>
                  <a:cubicBezTo>
                    <a:pt x="44" y="88"/>
                    <a:pt x="44" y="88"/>
                    <a:pt x="44" y="88"/>
                  </a:cubicBezTo>
                  <a:cubicBezTo>
                    <a:pt x="45" y="88"/>
                    <a:pt x="45" y="88"/>
                    <a:pt x="46" y="88"/>
                  </a:cubicBezTo>
                  <a:cubicBezTo>
                    <a:pt x="47" y="88"/>
                    <a:pt x="47" y="88"/>
                    <a:pt x="48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73" y="88"/>
                    <a:pt x="93" y="68"/>
                    <a:pt x="93" y="44"/>
                  </a:cubicBezTo>
                  <a:cubicBezTo>
                    <a:pt x="93" y="20"/>
                    <a:pt x="74" y="1"/>
                    <a:pt x="49" y="0"/>
                  </a:cubicBezTo>
                  <a:close/>
                  <a:moveTo>
                    <a:pt x="46" y="68"/>
                  </a:moveTo>
                  <a:cubicBezTo>
                    <a:pt x="34" y="68"/>
                    <a:pt x="24" y="57"/>
                    <a:pt x="24" y="44"/>
                  </a:cubicBezTo>
                  <a:cubicBezTo>
                    <a:pt x="24" y="30"/>
                    <a:pt x="34" y="20"/>
                    <a:pt x="46" y="20"/>
                  </a:cubicBezTo>
                  <a:cubicBezTo>
                    <a:pt x="59" y="20"/>
                    <a:pt x="69" y="30"/>
                    <a:pt x="69" y="44"/>
                  </a:cubicBezTo>
                  <a:cubicBezTo>
                    <a:pt x="69" y="57"/>
                    <a:pt x="59" y="68"/>
                    <a:pt x="46" y="6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0" name="Freeform 69"/>
            <p:cNvSpPr>
              <a:spLocks/>
            </p:cNvSpPr>
            <p:nvPr userDrawn="1"/>
          </p:nvSpPr>
          <p:spPr bwMode="auto">
            <a:xfrm>
              <a:off x="11301413" y="5765800"/>
              <a:ext cx="139700" cy="334962"/>
            </a:xfrm>
            <a:custGeom>
              <a:avLst/>
              <a:gdLst>
                <a:gd name="T0" fmla="*/ 15 w 37"/>
                <a:gd name="T1" fmla="*/ 89 h 89"/>
                <a:gd name="T2" fmla="*/ 36 w 37"/>
                <a:gd name="T3" fmla="*/ 89 h 89"/>
                <a:gd name="T4" fmla="*/ 36 w 37"/>
                <a:gd name="T5" fmla="*/ 20 h 89"/>
                <a:gd name="T6" fmla="*/ 16 w 37"/>
                <a:gd name="T7" fmla="*/ 0 h 89"/>
                <a:gd name="T8" fmla="*/ 0 w 37"/>
                <a:gd name="T9" fmla="*/ 0 h 89"/>
                <a:gd name="T10" fmla="*/ 0 w 37"/>
                <a:gd name="T11" fmla="*/ 20 h 89"/>
                <a:gd name="T12" fmla="*/ 15 w 37"/>
                <a:gd name="T13" fmla="*/ 20 h 89"/>
                <a:gd name="T14" fmla="*/ 15 w 37"/>
                <a:gd name="T15" fmla="*/ 8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7" h="89">
                  <a:moveTo>
                    <a:pt x="15" y="89"/>
                  </a:moveTo>
                  <a:cubicBezTo>
                    <a:pt x="36" y="89"/>
                    <a:pt x="36" y="89"/>
                    <a:pt x="36" y="89"/>
                  </a:cubicBezTo>
                  <a:cubicBezTo>
                    <a:pt x="36" y="20"/>
                    <a:pt x="36" y="20"/>
                    <a:pt x="36" y="20"/>
                  </a:cubicBezTo>
                  <a:cubicBezTo>
                    <a:pt x="36" y="20"/>
                    <a:pt x="37" y="0"/>
                    <a:pt x="1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15" y="20"/>
                    <a:pt x="15" y="20"/>
                    <a:pt x="15" y="20"/>
                  </a:cubicBezTo>
                  <a:lnTo>
                    <a:pt x="15" y="8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1" name="Freeform 70"/>
            <p:cNvSpPr>
              <a:spLocks/>
            </p:cNvSpPr>
            <p:nvPr userDrawn="1"/>
          </p:nvSpPr>
          <p:spPr bwMode="auto">
            <a:xfrm>
              <a:off x="8226425" y="6040438"/>
              <a:ext cx="260350" cy="233362"/>
            </a:xfrm>
            <a:custGeom>
              <a:avLst/>
              <a:gdLst>
                <a:gd name="T0" fmla="*/ 47 w 69"/>
                <a:gd name="T1" fmla="*/ 0 h 62"/>
                <a:gd name="T2" fmla="*/ 47 w 69"/>
                <a:gd name="T3" fmla="*/ 0 h 62"/>
                <a:gd name="T4" fmla="*/ 47 w 69"/>
                <a:gd name="T5" fmla="*/ 0 h 62"/>
                <a:gd name="T6" fmla="*/ 69 w 69"/>
                <a:gd name="T7" fmla="*/ 31 h 62"/>
                <a:gd name="T8" fmla="*/ 47 w 69"/>
                <a:gd name="T9" fmla="*/ 62 h 62"/>
                <a:gd name="T10" fmla="*/ 0 w 69"/>
                <a:gd name="T11" fmla="*/ 62 h 62"/>
                <a:gd name="T12" fmla="*/ 17 w 69"/>
                <a:gd name="T13" fmla="*/ 31 h 62"/>
                <a:gd name="T14" fmla="*/ 0 w 69"/>
                <a:gd name="T15" fmla="*/ 0 h 62"/>
                <a:gd name="T16" fmla="*/ 47 w 69"/>
                <a:gd name="T17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9" h="62">
                  <a:moveTo>
                    <a:pt x="47" y="0"/>
                  </a:moveTo>
                  <a:cubicBezTo>
                    <a:pt x="47" y="0"/>
                    <a:pt x="47" y="0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59" y="0"/>
                    <a:pt x="69" y="14"/>
                    <a:pt x="69" y="31"/>
                  </a:cubicBezTo>
                  <a:cubicBezTo>
                    <a:pt x="69" y="48"/>
                    <a:pt x="59" y="62"/>
                    <a:pt x="47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9" y="61"/>
                    <a:pt x="17" y="47"/>
                    <a:pt x="17" y="31"/>
                  </a:cubicBezTo>
                  <a:cubicBezTo>
                    <a:pt x="17" y="15"/>
                    <a:pt x="9" y="2"/>
                    <a:pt x="0" y="0"/>
                  </a:cubicBezTo>
                  <a:cubicBezTo>
                    <a:pt x="47" y="0"/>
                    <a:pt x="47" y="0"/>
                    <a:pt x="47" y="0"/>
                  </a:cubicBezTo>
                </a:path>
              </a:pathLst>
            </a:custGeom>
            <a:solidFill>
              <a:srgbClr val="39B5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" name="Freeform 71"/>
            <p:cNvSpPr>
              <a:spLocks/>
            </p:cNvSpPr>
            <p:nvPr userDrawn="1"/>
          </p:nvSpPr>
          <p:spPr bwMode="auto">
            <a:xfrm>
              <a:off x="8226425" y="5770563"/>
              <a:ext cx="260350" cy="233362"/>
            </a:xfrm>
            <a:custGeom>
              <a:avLst/>
              <a:gdLst>
                <a:gd name="T0" fmla="*/ 47 w 69"/>
                <a:gd name="T1" fmla="*/ 0 h 62"/>
                <a:gd name="T2" fmla="*/ 47 w 69"/>
                <a:gd name="T3" fmla="*/ 0 h 62"/>
                <a:gd name="T4" fmla="*/ 47 w 69"/>
                <a:gd name="T5" fmla="*/ 0 h 62"/>
                <a:gd name="T6" fmla="*/ 69 w 69"/>
                <a:gd name="T7" fmla="*/ 31 h 62"/>
                <a:gd name="T8" fmla="*/ 47 w 69"/>
                <a:gd name="T9" fmla="*/ 62 h 62"/>
                <a:gd name="T10" fmla="*/ 0 w 69"/>
                <a:gd name="T11" fmla="*/ 62 h 62"/>
                <a:gd name="T12" fmla="*/ 17 w 69"/>
                <a:gd name="T13" fmla="*/ 31 h 62"/>
                <a:gd name="T14" fmla="*/ 0 w 69"/>
                <a:gd name="T15" fmla="*/ 0 h 62"/>
                <a:gd name="T16" fmla="*/ 47 w 69"/>
                <a:gd name="T17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9" h="62">
                  <a:moveTo>
                    <a:pt x="47" y="0"/>
                  </a:moveTo>
                  <a:cubicBezTo>
                    <a:pt x="47" y="0"/>
                    <a:pt x="47" y="0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59" y="0"/>
                    <a:pt x="69" y="14"/>
                    <a:pt x="69" y="31"/>
                  </a:cubicBezTo>
                  <a:cubicBezTo>
                    <a:pt x="69" y="48"/>
                    <a:pt x="59" y="62"/>
                    <a:pt x="47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9" y="61"/>
                    <a:pt x="17" y="47"/>
                    <a:pt x="17" y="31"/>
                  </a:cubicBezTo>
                  <a:cubicBezTo>
                    <a:pt x="17" y="15"/>
                    <a:pt x="9" y="2"/>
                    <a:pt x="0" y="0"/>
                  </a:cubicBezTo>
                  <a:cubicBezTo>
                    <a:pt x="47" y="0"/>
                    <a:pt x="47" y="0"/>
                    <a:pt x="47" y="0"/>
                  </a:cubicBezTo>
                </a:path>
              </a:pathLst>
            </a:custGeom>
            <a:solidFill>
              <a:srgbClr val="F15A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3" name="Line 72"/>
            <p:cNvSpPr>
              <a:spLocks noChangeShapeType="1"/>
            </p:cNvSpPr>
            <p:nvPr userDrawn="1"/>
          </p:nvSpPr>
          <p:spPr bwMode="auto">
            <a:xfrm>
              <a:off x="8031163" y="5815013"/>
              <a:ext cx="0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4" name="Line 73"/>
            <p:cNvSpPr>
              <a:spLocks noChangeShapeType="1"/>
            </p:cNvSpPr>
            <p:nvPr userDrawn="1"/>
          </p:nvSpPr>
          <p:spPr bwMode="auto">
            <a:xfrm>
              <a:off x="8031163" y="5815013"/>
              <a:ext cx="0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5" name="Line 74"/>
            <p:cNvSpPr>
              <a:spLocks noChangeShapeType="1"/>
            </p:cNvSpPr>
            <p:nvPr userDrawn="1"/>
          </p:nvSpPr>
          <p:spPr bwMode="auto">
            <a:xfrm>
              <a:off x="8075613" y="5815013"/>
              <a:ext cx="0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6" name="Line 75"/>
            <p:cNvSpPr>
              <a:spLocks noChangeShapeType="1"/>
            </p:cNvSpPr>
            <p:nvPr userDrawn="1"/>
          </p:nvSpPr>
          <p:spPr bwMode="auto">
            <a:xfrm>
              <a:off x="8075613" y="5815013"/>
              <a:ext cx="0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7" name="Freeform 76"/>
            <p:cNvSpPr>
              <a:spLocks/>
            </p:cNvSpPr>
            <p:nvPr userDrawn="1"/>
          </p:nvSpPr>
          <p:spPr bwMode="auto">
            <a:xfrm>
              <a:off x="8075613" y="5759450"/>
              <a:ext cx="123825" cy="519112"/>
            </a:xfrm>
            <a:custGeom>
              <a:avLst/>
              <a:gdLst>
                <a:gd name="T0" fmla="*/ 0 w 33"/>
                <a:gd name="T1" fmla="*/ 15 h 138"/>
                <a:gd name="T2" fmla="*/ 16 w 33"/>
                <a:gd name="T3" fmla="*/ 0 h 138"/>
                <a:gd name="T4" fmla="*/ 33 w 33"/>
                <a:gd name="T5" fmla="*/ 15 h 138"/>
                <a:gd name="T6" fmla="*/ 33 w 33"/>
                <a:gd name="T7" fmla="*/ 15 h 138"/>
                <a:gd name="T8" fmla="*/ 33 w 33"/>
                <a:gd name="T9" fmla="*/ 138 h 138"/>
                <a:gd name="T10" fmla="*/ 0 w 33"/>
                <a:gd name="T11" fmla="*/ 138 h 138"/>
                <a:gd name="T12" fmla="*/ 0 w 33"/>
                <a:gd name="T13" fmla="*/ 83 h 138"/>
                <a:gd name="T14" fmla="*/ 9 w 33"/>
                <a:gd name="T15" fmla="*/ 70 h 138"/>
                <a:gd name="T16" fmla="*/ 0 w 33"/>
                <a:gd name="T17" fmla="*/ 57 h 138"/>
                <a:gd name="T18" fmla="*/ 0 w 33"/>
                <a:gd name="T19" fmla="*/ 15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3" h="138">
                  <a:moveTo>
                    <a:pt x="0" y="15"/>
                  </a:moveTo>
                  <a:cubicBezTo>
                    <a:pt x="0" y="7"/>
                    <a:pt x="7" y="0"/>
                    <a:pt x="16" y="0"/>
                  </a:cubicBezTo>
                  <a:cubicBezTo>
                    <a:pt x="25" y="0"/>
                    <a:pt x="33" y="7"/>
                    <a:pt x="33" y="15"/>
                  </a:cubicBezTo>
                  <a:cubicBezTo>
                    <a:pt x="33" y="15"/>
                    <a:pt x="33" y="15"/>
                    <a:pt x="33" y="15"/>
                  </a:cubicBezTo>
                  <a:cubicBezTo>
                    <a:pt x="33" y="138"/>
                    <a:pt x="33" y="138"/>
                    <a:pt x="33" y="138"/>
                  </a:cubicBezTo>
                  <a:cubicBezTo>
                    <a:pt x="0" y="138"/>
                    <a:pt x="0" y="138"/>
                    <a:pt x="0" y="138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5" y="81"/>
                    <a:pt x="9" y="76"/>
                    <a:pt x="9" y="70"/>
                  </a:cubicBezTo>
                  <a:cubicBezTo>
                    <a:pt x="9" y="64"/>
                    <a:pt x="5" y="59"/>
                    <a:pt x="0" y="57"/>
                  </a:cubicBezTo>
                  <a:cubicBezTo>
                    <a:pt x="0" y="15"/>
                    <a:pt x="0" y="15"/>
                    <a:pt x="0" y="15"/>
                  </a:cubicBezTo>
                </a:path>
              </a:pathLst>
            </a:custGeom>
            <a:solidFill>
              <a:srgbClr val="39B5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8" name="Freeform 77"/>
            <p:cNvSpPr>
              <a:spLocks/>
            </p:cNvSpPr>
            <p:nvPr userDrawn="1"/>
          </p:nvSpPr>
          <p:spPr bwMode="auto">
            <a:xfrm>
              <a:off x="7910513" y="5759450"/>
              <a:ext cx="120650" cy="519112"/>
            </a:xfrm>
            <a:custGeom>
              <a:avLst/>
              <a:gdLst>
                <a:gd name="T0" fmla="*/ 32 w 32"/>
                <a:gd name="T1" fmla="*/ 15 h 138"/>
                <a:gd name="T2" fmla="*/ 32 w 32"/>
                <a:gd name="T3" fmla="*/ 57 h 138"/>
                <a:gd name="T4" fmla="*/ 24 w 32"/>
                <a:gd name="T5" fmla="*/ 70 h 138"/>
                <a:gd name="T6" fmla="*/ 32 w 32"/>
                <a:gd name="T7" fmla="*/ 83 h 138"/>
                <a:gd name="T8" fmla="*/ 32 w 32"/>
                <a:gd name="T9" fmla="*/ 138 h 138"/>
                <a:gd name="T10" fmla="*/ 0 w 32"/>
                <a:gd name="T11" fmla="*/ 138 h 138"/>
                <a:gd name="T12" fmla="*/ 0 w 32"/>
                <a:gd name="T13" fmla="*/ 15 h 138"/>
                <a:gd name="T14" fmla="*/ 16 w 32"/>
                <a:gd name="T15" fmla="*/ 0 h 138"/>
                <a:gd name="T16" fmla="*/ 32 w 32"/>
                <a:gd name="T17" fmla="*/ 15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138">
                  <a:moveTo>
                    <a:pt x="32" y="15"/>
                  </a:moveTo>
                  <a:cubicBezTo>
                    <a:pt x="32" y="57"/>
                    <a:pt x="32" y="57"/>
                    <a:pt x="32" y="57"/>
                  </a:cubicBezTo>
                  <a:cubicBezTo>
                    <a:pt x="27" y="59"/>
                    <a:pt x="24" y="64"/>
                    <a:pt x="24" y="70"/>
                  </a:cubicBezTo>
                  <a:cubicBezTo>
                    <a:pt x="24" y="76"/>
                    <a:pt x="27" y="81"/>
                    <a:pt x="32" y="83"/>
                  </a:cubicBezTo>
                  <a:cubicBezTo>
                    <a:pt x="32" y="138"/>
                    <a:pt x="32" y="138"/>
                    <a:pt x="32" y="138"/>
                  </a:cubicBezTo>
                  <a:cubicBezTo>
                    <a:pt x="0" y="138"/>
                    <a:pt x="0" y="138"/>
                    <a:pt x="0" y="138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25" y="0"/>
                    <a:pt x="32" y="7"/>
                    <a:pt x="32" y="15"/>
                  </a:cubicBezTo>
                </a:path>
              </a:pathLst>
            </a:custGeom>
            <a:solidFill>
              <a:srgbClr val="39B5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9" name="Oval 78"/>
            <p:cNvSpPr>
              <a:spLocks noChangeArrowheads="1"/>
            </p:cNvSpPr>
            <p:nvPr userDrawn="1"/>
          </p:nvSpPr>
          <p:spPr bwMode="auto">
            <a:xfrm>
              <a:off x="8001000" y="5965825"/>
              <a:ext cx="109537" cy="109537"/>
            </a:xfrm>
            <a:prstGeom prst="ellipse">
              <a:avLst/>
            </a:prstGeom>
            <a:solidFill>
              <a:srgbClr val="F15A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101" name="Freeform 99"/>
          <p:cNvSpPr>
            <a:spLocks/>
          </p:cNvSpPr>
          <p:nvPr userDrawn="1"/>
        </p:nvSpPr>
        <p:spPr bwMode="auto">
          <a:xfrm flipV="1">
            <a:off x="4953897" y="1017660"/>
            <a:ext cx="380103" cy="506804"/>
          </a:xfrm>
          <a:custGeom>
            <a:avLst/>
            <a:gdLst>
              <a:gd name="T0" fmla="*/ 144 w 161"/>
              <a:gd name="T1" fmla="*/ 15 h 215"/>
              <a:gd name="T2" fmla="*/ 0 w 161"/>
              <a:gd name="T3" fmla="*/ 52 h 215"/>
              <a:gd name="T4" fmla="*/ 15 w 161"/>
              <a:gd name="T5" fmla="*/ 215 h 215"/>
              <a:gd name="T6" fmla="*/ 161 w 161"/>
              <a:gd name="T7" fmla="*/ 171 h 215"/>
              <a:gd name="T8" fmla="*/ 144 w 161"/>
              <a:gd name="T9" fmla="*/ 15 h 2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1" h="215">
                <a:moveTo>
                  <a:pt x="144" y="15"/>
                </a:moveTo>
                <a:cubicBezTo>
                  <a:pt x="144" y="15"/>
                  <a:pt x="72" y="0"/>
                  <a:pt x="0" y="52"/>
                </a:cubicBezTo>
                <a:cubicBezTo>
                  <a:pt x="15" y="215"/>
                  <a:pt x="15" y="215"/>
                  <a:pt x="15" y="215"/>
                </a:cubicBezTo>
                <a:cubicBezTo>
                  <a:pt x="15" y="215"/>
                  <a:pt x="88" y="160"/>
                  <a:pt x="161" y="171"/>
                </a:cubicBezTo>
                <a:lnTo>
                  <a:pt x="144" y="15"/>
                </a:lnTo>
                <a:close/>
              </a:path>
            </a:pathLst>
          </a:cu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2" name="Freeform 99"/>
          <p:cNvSpPr>
            <a:spLocks/>
          </p:cNvSpPr>
          <p:nvPr userDrawn="1"/>
        </p:nvSpPr>
        <p:spPr bwMode="auto">
          <a:xfrm flipH="1" flipV="1">
            <a:off x="6133012" y="289815"/>
            <a:ext cx="229688" cy="306250"/>
          </a:xfrm>
          <a:custGeom>
            <a:avLst/>
            <a:gdLst>
              <a:gd name="T0" fmla="*/ 144 w 161"/>
              <a:gd name="T1" fmla="*/ 15 h 215"/>
              <a:gd name="T2" fmla="*/ 0 w 161"/>
              <a:gd name="T3" fmla="*/ 52 h 215"/>
              <a:gd name="T4" fmla="*/ 15 w 161"/>
              <a:gd name="T5" fmla="*/ 215 h 215"/>
              <a:gd name="T6" fmla="*/ 161 w 161"/>
              <a:gd name="T7" fmla="*/ 171 h 215"/>
              <a:gd name="T8" fmla="*/ 144 w 161"/>
              <a:gd name="T9" fmla="*/ 15 h 2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1" h="215">
                <a:moveTo>
                  <a:pt x="144" y="15"/>
                </a:moveTo>
                <a:cubicBezTo>
                  <a:pt x="144" y="15"/>
                  <a:pt x="72" y="0"/>
                  <a:pt x="0" y="52"/>
                </a:cubicBezTo>
                <a:cubicBezTo>
                  <a:pt x="15" y="215"/>
                  <a:pt x="15" y="215"/>
                  <a:pt x="15" y="215"/>
                </a:cubicBezTo>
                <a:cubicBezTo>
                  <a:pt x="15" y="215"/>
                  <a:pt x="88" y="160"/>
                  <a:pt x="161" y="171"/>
                </a:cubicBezTo>
                <a:lnTo>
                  <a:pt x="144" y="15"/>
                </a:lnTo>
                <a:close/>
              </a:path>
            </a:pathLst>
          </a:cu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25515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 userDrawn="1"/>
        </p:nvSpPr>
        <p:spPr>
          <a:xfrm>
            <a:off x="-186531" y="1085331"/>
            <a:ext cx="5707062" cy="5632571"/>
          </a:xfrm>
          <a:prstGeom prst="rect">
            <a:avLst/>
          </a:prstGeom>
          <a:noFill/>
        </p:spPr>
        <p:txBody>
          <a:bodyPr wrap="none" rtlCol="0">
            <a:prstTxWarp prst="textArchUp">
              <a:avLst>
                <a:gd name="adj" fmla="val 14465269"/>
              </a:avLst>
            </a:prstTxWarp>
            <a:spAutoFit/>
          </a:bodyPr>
          <a:lstStyle/>
          <a:p>
            <a:r>
              <a:rPr lang="en-US" altLang="ko-KR" sz="4400">
                <a:latin typeface="맑은 고딕" pitchFamily="50" charset="-127"/>
                <a:ea typeface="맑은 고딕" pitchFamily="50" charset="-127"/>
              </a:rPr>
              <a:t>CONTENTS</a:t>
            </a:r>
            <a:endParaRPr lang="ko-KR" altLang="en-US" sz="44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직사각형 8"/>
          <p:cNvSpPr/>
          <p:nvPr userDrawn="1"/>
        </p:nvSpPr>
        <p:spPr>
          <a:xfrm>
            <a:off x="4441508" y="2089008"/>
            <a:ext cx="7776000" cy="121419"/>
          </a:xfrm>
          <a:custGeom>
            <a:avLst/>
            <a:gdLst>
              <a:gd name="connsiteX0" fmla="*/ 0 w 4184650"/>
              <a:gd name="connsiteY0" fmla="*/ 0 h 139700"/>
              <a:gd name="connsiteX1" fmla="*/ 4184650 w 4184650"/>
              <a:gd name="connsiteY1" fmla="*/ 0 h 139700"/>
              <a:gd name="connsiteX2" fmla="*/ 4184650 w 4184650"/>
              <a:gd name="connsiteY2" fmla="*/ 139700 h 139700"/>
              <a:gd name="connsiteX3" fmla="*/ 0 w 4184650"/>
              <a:gd name="connsiteY3" fmla="*/ 139700 h 139700"/>
              <a:gd name="connsiteX4" fmla="*/ 0 w 4184650"/>
              <a:gd name="connsiteY4" fmla="*/ 0 h 139700"/>
              <a:gd name="connsiteX0" fmla="*/ 4762 w 4184650"/>
              <a:gd name="connsiteY0" fmla="*/ 0 h 139700"/>
              <a:gd name="connsiteX1" fmla="*/ 4184650 w 4184650"/>
              <a:gd name="connsiteY1" fmla="*/ 0 h 139700"/>
              <a:gd name="connsiteX2" fmla="*/ 4184650 w 4184650"/>
              <a:gd name="connsiteY2" fmla="*/ 139700 h 139700"/>
              <a:gd name="connsiteX3" fmla="*/ 0 w 4184650"/>
              <a:gd name="connsiteY3" fmla="*/ 139700 h 139700"/>
              <a:gd name="connsiteX4" fmla="*/ 4762 w 4184650"/>
              <a:gd name="connsiteY4" fmla="*/ 0 h 139700"/>
              <a:gd name="connsiteX0" fmla="*/ 85725 w 4265613"/>
              <a:gd name="connsiteY0" fmla="*/ 0 h 139700"/>
              <a:gd name="connsiteX1" fmla="*/ 4265613 w 4265613"/>
              <a:gd name="connsiteY1" fmla="*/ 0 h 139700"/>
              <a:gd name="connsiteX2" fmla="*/ 4265613 w 4265613"/>
              <a:gd name="connsiteY2" fmla="*/ 139700 h 139700"/>
              <a:gd name="connsiteX3" fmla="*/ 0 w 4265613"/>
              <a:gd name="connsiteY3" fmla="*/ 134937 h 139700"/>
              <a:gd name="connsiteX4" fmla="*/ 85725 w 4265613"/>
              <a:gd name="connsiteY4" fmla="*/ 0 h 139700"/>
              <a:gd name="connsiteX0" fmla="*/ 62212 w 4265613"/>
              <a:gd name="connsiteY0" fmla="*/ 2741 h 139700"/>
              <a:gd name="connsiteX1" fmla="*/ 4265613 w 4265613"/>
              <a:gd name="connsiteY1" fmla="*/ 0 h 139700"/>
              <a:gd name="connsiteX2" fmla="*/ 4265613 w 4265613"/>
              <a:gd name="connsiteY2" fmla="*/ 139700 h 139700"/>
              <a:gd name="connsiteX3" fmla="*/ 0 w 4265613"/>
              <a:gd name="connsiteY3" fmla="*/ 134937 h 139700"/>
              <a:gd name="connsiteX4" fmla="*/ 62212 w 4265613"/>
              <a:gd name="connsiteY4" fmla="*/ 2741 h 139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65613" h="139700">
                <a:moveTo>
                  <a:pt x="62212" y="2741"/>
                </a:moveTo>
                <a:lnTo>
                  <a:pt x="4265613" y="0"/>
                </a:lnTo>
                <a:lnTo>
                  <a:pt x="4265613" y="139700"/>
                </a:lnTo>
                <a:lnTo>
                  <a:pt x="0" y="134937"/>
                </a:lnTo>
                <a:lnTo>
                  <a:pt x="62212" y="274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막힌 원호 9"/>
          <p:cNvSpPr/>
          <p:nvPr userDrawn="1"/>
        </p:nvSpPr>
        <p:spPr>
          <a:xfrm>
            <a:off x="-93436" y="1337128"/>
            <a:ext cx="5520872" cy="5520872"/>
          </a:xfrm>
          <a:prstGeom prst="blockArc">
            <a:avLst>
              <a:gd name="adj1" fmla="val 13656860"/>
              <a:gd name="adj2" fmla="val 18792685"/>
              <a:gd name="adj3" fmla="val 296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막힌 원호 14"/>
          <p:cNvSpPr/>
          <p:nvPr userDrawn="1"/>
        </p:nvSpPr>
        <p:spPr>
          <a:xfrm rot="21336724">
            <a:off x="-999" y="1549308"/>
            <a:ext cx="5520872" cy="5520872"/>
          </a:xfrm>
          <a:prstGeom prst="blockArc">
            <a:avLst>
              <a:gd name="adj1" fmla="val 13994111"/>
              <a:gd name="adj2" fmla="val 18728547"/>
              <a:gd name="adj3" fmla="val 97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 hasCustomPrompt="1"/>
          </p:nvPr>
        </p:nvSpPr>
        <p:spPr>
          <a:xfrm>
            <a:off x="4632325" y="3242853"/>
            <a:ext cx="7559675" cy="703262"/>
          </a:xfrm>
        </p:spPr>
        <p:txBody>
          <a:bodyPr lIns="0" tIns="0" rIns="0" bIns="0" anchor="ctr" anchorCtr="0">
            <a:noAutofit/>
          </a:bodyPr>
          <a:lstStyle>
            <a:lvl1pPr marL="0" indent="0">
              <a:buNone/>
              <a:defRPr sz="3600">
                <a:latin typeface="맑은 고딕" pitchFamily="50" charset="-127"/>
                <a:ea typeface="맑은 고딕" pitchFamily="50" charset="-127"/>
              </a:defRPr>
            </a:lvl1pPr>
            <a:lvl2pPr marL="457200" indent="0">
              <a:buNone/>
              <a:defRPr sz="3600"/>
            </a:lvl2pPr>
            <a:lvl3pPr marL="914400" indent="0">
              <a:buNone/>
              <a:defRPr sz="3600"/>
            </a:lvl3pPr>
            <a:lvl4pPr marL="1371600" indent="0">
              <a:buNone/>
              <a:defRPr sz="3600"/>
            </a:lvl4pPr>
            <a:lvl5pPr marL="1828800" indent="0">
              <a:buNone/>
              <a:defRPr sz="3600"/>
            </a:lvl5pPr>
          </a:lstStyle>
          <a:p>
            <a:pPr lvl="0"/>
            <a:r>
              <a:rPr lang="ko-KR" altLang="en-US"/>
              <a:t>목차 내용 입력하세요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16" name="텍스트 개체 틀 2"/>
          <p:cNvSpPr>
            <a:spLocks noGrp="1"/>
          </p:cNvSpPr>
          <p:nvPr>
            <p:ph type="body" sz="quarter" idx="11" hasCustomPrompt="1"/>
          </p:nvPr>
        </p:nvSpPr>
        <p:spPr>
          <a:xfrm>
            <a:off x="4632325" y="4233776"/>
            <a:ext cx="7559675" cy="703262"/>
          </a:xfrm>
        </p:spPr>
        <p:txBody>
          <a:bodyPr lIns="0" tIns="0" rIns="0" bIns="0" anchor="ctr" anchorCtr="0">
            <a:noAutofit/>
          </a:bodyPr>
          <a:lstStyle>
            <a:lvl1pPr marL="0" indent="0">
              <a:buNone/>
              <a:defRPr sz="3600">
                <a:latin typeface="맑은 고딕" pitchFamily="50" charset="-127"/>
                <a:ea typeface="맑은 고딕" pitchFamily="50" charset="-127"/>
              </a:defRPr>
            </a:lvl1pPr>
            <a:lvl2pPr marL="457200" indent="0">
              <a:buNone/>
              <a:defRPr sz="3600"/>
            </a:lvl2pPr>
            <a:lvl3pPr marL="914400" indent="0">
              <a:buNone/>
              <a:defRPr sz="3600"/>
            </a:lvl3pPr>
            <a:lvl4pPr marL="1371600" indent="0">
              <a:buNone/>
              <a:defRPr sz="3600"/>
            </a:lvl4pPr>
            <a:lvl5pPr marL="1828800" indent="0">
              <a:buNone/>
              <a:defRPr sz="3600"/>
            </a:lvl5pPr>
          </a:lstStyle>
          <a:p>
            <a:pPr lvl="0"/>
            <a:r>
              <a:rPr lang="ko-KR" altLang="en-US"/>
              <a:t>목차 내용 입력하세요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17" name="텍스트 개체 틀 2"/>
          <p:cNvSpPr>
            <a:spLocks noGrp="1"/>
          </p:cNvSpPr>
          <p:nvPr>
            <p:ph type="body" sz="quarter" idx="12" hasCustomPrompt="1"/>
          </p:nvPr>
        </p:nvSpPr>
        <p:spPr>
          <a:xfrm>
            <a:off x="4632325" y="5283087"/>
            <a:ext cx="7559675" cy="703262"/>
          </a:xfrm>
        </p:spPr>
        <p:txBody>
          <a:bodyPr lIns="0" tIns="0" rIns="0" bIns="0" anchor="ctr" anchorCtr="0">
            <a:noAutofit/>
          </a:bodyPr>
          <a:lstStyle>
            <a:lvl1pPr marL="0" indent="0">
              <a:buNone/>
              <a:defRPr sz="3600">
                <a:latin typeface="맑은 고딕" pitchFamily="50" charset="-127"/>
                <a:ea typeface="맑은 고딕" pitchFamily="50" charset="-127"/>
              </a:defRPr>
            </a:lvl1pPr>
            <a:lvl2pPr marL="457200" indent="0">
              <a:buNone/>
              <a:defRPr sz="3600"/>
            </a:lvl2pPr>
            <a:lvl3pPr marL="914400" indent="0">
              <a:buNone/>
              <a:defRPr sz="3600"/>
            </a:lvl3pPr>
            <a:lvl4pPr marL="1371600" indent="0">
              <a:buNone/>
              <a:defRPr sz="3600"/>
            </a:lvl4pPr>
            <a:lvl5pPr marL="1828800" indent="0">
              <a:buNone/>
              <a:defRPr sz="3600"/>
            </a:lvl5pPr>
          </a:lstStyle>
          <a:p>
            <a:pPr lvl="0"/>
            <a:r>
              <a:rPr lang="ko-KR" altLang="en-US"/>
              <a:t>목차 내용 입력하세요</a:t>
            </a:r>
            <a:r>
              <a:rPr lang="en-US" altLang="ko-KR"/>
              <a:t>.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256900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막힌 원호 12"/>
          <p:cNvSpPr/>
          <p:nvPr userDrawn="1"/>
        </p:nvSpPr>
        <p:spPr>
          <a:xfrm>
            <a:off x="-2760436" y="3184978"/>
            <a:ext cx="5520872" cy="5520872"/>
          </a:xfrm>
          <a:prstGeom prst="blockArc">
            <a:avLst>
              <a:gd name="adj1" fmla="val 13656860"/>
              <a:gd name="adj2" fmla="val 18792685"/>
              <a:gd name="adj3" fmla="val 296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직사각형 8"/>
          <p:cNvSpPr/>
          <p:nvPr userDrawn="1"/>
        </p:nvSpPr>
        <p:spPr>
          <a:xfrm>
            <a:off x="1776889" y="3936858"/>
            <a:ext cx="10440000" cy="121419"/>
          </a:xfrm>
          <a:custGeom>
            <a:avLst/>
            <a:gdLst>
              <a:gd name="connsiteX0" fmla="*/ 0 w 4184650"/>
              <a:gd name="connsiteY0" fmla="*/ 0 h 139700"/>
              <a:gd name="connsiteX1" fmla="*/ 4184650 w 4184650"/>
              <a:gd name="connsiteY1" fmla="*/ 0 h 139700"/>
              <a:gd name="connsiteX2" fmla="*/ 4184650 w 4184650"/>
              <a:gd name="connsiteY2" fmla="*/ 139700 h 139700"/>
              <a:gd name="connsiteX3" fmla="*/ 0 w 4184650"/>
              <a:gd name="connsiteY3" fmla="*/ 139700 h 139700"/>
              <a:gd name="connsiteX4" fmla="*/ 0 w 4184650"/>
              <a:gd name="connsiteY4" fmla="*/ 0 h 139700"/>
              <a:gd name="connsiteX0" fmla="*/ 4762 w 4184650"/>
              <a:gd name="connsiteY0" fmla="*/ 0 h 139700"/>
              <a:gd name="connsiteX1" fmla="*/ 4184650 w 4184650"/>
              <a:gd name="connsiteY1" fmla="*/ 0 h 139700"/>
              <a:gd name="connsiteX2" fmla="*/ 4184650 w 4184650"/>
              <a:gd name="connsiteY2" fmla="*/ 139700 h 139700"/>
              <a:gd name="connsiteX3" fmla="*/ 0 w 4184650"/>
              <a:gd name="connsiteY3" fmla="*/ 139700 h 139700"/>
              <a:gd name="connsiteX4" fmla="*/ 4762 w 4184650"/>
              <a:gd name="connsiteY4" fmla="*/ 0 h 139700"/>
              <a:gd name="connsiteX0" fmla="*/ 85725 w 4265613"/>
              <a:gd name="connsiteY0" fmla="*/ 0 h 139700"/>
              <a:gd name="connsiteX1" fmla="*/ 4265613 w 4265613"/>
              <a:gd name="connsiteY1" fmla="*/ 0 h 139700"/>
              <a:gd name="connsiteX2" fmla="*/ 4265613 w 4265613"/>
              <a:gd name="connsiteY2" fmla="*/ 139700 h 139700"/>
              <a:gd name="connsiteX3" fmla="*/ 0 w 4265613"/>
              <a:gd name="connsiteY3" fmla="*/ 134937 h 139700"/>
              <a:gd name="connsiteX4" fmla="*/ 85725 w 4265613"/>
              <a:gd name="connsiteY4" fmla="*/ 0 h 139700"/>
              <a:gd name="connsiteX0" fmla="*/ 44032 w 4265613"/>
              <a:gd name="connsiteY0" fmla="*/ 2739 h 139700"/>
              <a:gd name="connsiteX1" fmla="*/ 4265613 w 4265613"/>
              <a:gd name="connsiteY1" fmla="*/ 0 h 139700"/>
              <a:gd name="connsiteX2" fmla="*/ 4265613 w 4265613"/>
              <a:gd name="connsiteY2" fmla="*/ 139700 h 139700"/>
              <a:gd name="connsiteX3" fmla="*/ 0 w 4265613"/>
              <a:gd name="connsiteY3" fmla="*/ 134937 h 139700"/>
              <a:gd name="connsiteX4" fmla="*/ 44032 w 4265613"/>
              <a:gd name="connsiteY4" fmla="*/ 2739 h 139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65613" h="139700">
                <a:moveTo>
                  <a:pt x="44032" y="2739"/>
                </a:moveTo>
                <a:lnTo>
                  <a:pt x="4265613" y="0"/>
                </a:lnTo>
                <a:lnTo>
                  <a:pt x="4265613" y="139700"/>
                </a:lnTo>
                <a:lnTo>
                  <a:pt x="0" y="134937"/>
                </a:lnTo>
                <a:lnTo>
                  <a:pt x="44032" y="273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막힌 원호 15"/>
          <p:cNvSpPr/>
          <p:nvPr userDrawn="1"/>
        </p:nvSpPr>
        <p:spPr>
          <a:xfrm rot="21336724">
            <a:off x="-2629899" y="3373571"/>
            <a:ext cx="5520872" cy="5520872"/>
          </a:xfrm>
          <a:prstGeom prst="blockArc">
            <a:avLst>
              <a:gd name="adj1" fmla="val 13994111"/>
              <a:gd name="adj2" fmla="val 18728547"/>
              <a:gd name="adj3" fmla="val 97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 hasCustomPrompt="1"/>
          </p:nvPr>
        </p:nvSpPr>
        <p:spPr>
          <a:xfrm>
            <a:off x="2263775" y="2936009"/>
            <a:ext cx="9667875" cy="993592"/>
          </a:xfrm>
          <a:noFill/>
        </p:spPr>
        <p:txBody>
          <a:bodyPr wrap="none" lIns="0" tIns="0" rIns="0" bIns="0" anchor="ctr" anchorCtr="0">
            <a:noAutofit/>
          </a:bodyPr>
          <a:lstStyle>
            <a:lvl1pPr marL="0" indent="0">
              <a:buNone/>
              <a:defRPr sz="4800"/>
            </a:lvl1pPr>
            <a:lvl2pPr marL="457200" indent="0">
              <a:buNone/>
              <a:defRPr sz="4000"/>
            </a:lvl2pPr>
            <a:lvl3pPr marL="914400" indent="0">
              <a:buNone/>
              <a:defRPr sz="4000"/>
            </a:lvl3pPr>
            <a:lvl4pPr marL="1371600" indent="0">
              <a:buNone/>
              <a:defRPr sz="4000"/>
            </a:lvl4pPr>
            <a:lvl5pPr marL="1828800" indent="0">
              <a:buNone/>
              <a:defRPr sz="4000"/>
            </a:lvl5pPr>
          </a:lstStyle>
          <a:p>
            <a:pPr lvl="0"/>
            <a:r>
              <a:rPr lang="ko-KR" altLang="en-US" dirty="0"/>
              <a:t>목차 내용을 입력하세요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942084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53122" y="98525"/>
            <a:ext cx="9753600" cy="590931"/>
          </a:xfrm>
        </p:spPr>
        <p:txBody>
          <a:bodyPr wrap="square">
            <a:spAutoFit/>
          </a:bodyPr>
          <a:lstStyle>
            <a:lvl1pPr>
              <a:defRPr sz="3600"/>
            </a:lvl1pPr>
          </a:lstStyle>
          <a:p>
            <a:r>
              <a:rPr lang="ko-KR" altLang="en-US" dirty="0"/>
              <a:t>슬라이드 제목 입력</a:t>
            </a:r>
            <a:endParaRPr lang="en-US" dirty="0"/>
          </a:p>
        </p:txBody>
      </p:sp>
      <p:grpSp>
        <p:nvGrpSpPr>
          <p:cNvPr id="11" name="그룹 10"/>
          <p:cNvGrpSpPr/>
          <p:nvPr userDrawn="1"/>
        </p:nvGrpSpPr>
        <p:grpSpPr>
          <a:xfrm>
            <a:off x="-3528275" y="-114300"/>
            <a:ext cx="14977325" cy="5520872"/>
            <a:chOff x="-2760436" y="3184978"/>
            <a:chExt cx="14977325" cy="5520872"/>
          </a:xfrm>
        </p:grpSpPr>
        <p:sp>
          <p:nvSpPr>
            <p:cNvPr id="9" name="막힌 원호 8"/>
            <p:cNvSpPr/>
            <p:nvPr userDrawn="1"/>
          </p:nvSpPr>
          <p:spPr>
            <a:xfrm>
              <a:off x="-2760436" y="3184978"/>
              <a:ext cx="5520872" cy="5520872"/>
            </a:xfrm>
            <a:prstGeom prst="blockArc">
              <a:avLst>
                <a:gd name="adj1" fmla="val 13656860"/>
                <a:gd name="adj2" fmla="val 18792685"/>
                <a:gd name="adj3" fmla="val 2967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직사각형 8"/>
            <p:cNvSpPr/>
            <p:nvPr userDrawn="1"/>
          </p:nvSpPr>
          <p:spPr>
            <a:xfrm>
              <a:off x="1776889" y="3936858"/>
              <a:ext cx="10440000" cy="121419"/>
            </a:xfrm>
            <a:custGeom>
              <a:avLst/>
              <a:gdLst>
                <a:gd name="connsiteX0" fmla="*/ 0 w 4184650"/>
                <a:gd name="connsiteY0" fmla="*/ 0 h 139700"/>
                <a:gd name="connsiteX1" fmla="*/ 4184650 w 4184650"/>
                <a:gd name="connsiteY1" fmla="*/ 0 h 139700"/>
                <a:gd name="connsiteX2" fmla="*/ 4184650 w 4184650"/>
                <a:gd name="connsiteY2" fmla="*/ 139700 h 139700"/>
                <a:gd name="connsiteX3" fmla="*/ 0 w 4184650"/>
                <a:gd name="connsiteY3" fmla="*/ 139700 h 139700"/>
                <a:gd name="connsiteX4" fmla="*/ 0 w 4184650"/>
                <a:gd name="connsiteY4" fmla="*/ 0 h 139700"/>
                <a:gd name="connsiteX0" fmla="*/ 4762 w 4184650"/>
                <a:gd name="connsiteY0" fmla="*/ 0 h 139700"/>
                <a:gd name="connsiteX1" fmla="*/ 4184650 w 4184650"/>
                <a:gd name="connsiteY1" fmla="*/ 0 h 139700"/>
                <a:gd name="connsiteX2" fmla="*/ 4184650 w 4184650"/>
                <a:gd name="connsiteY2" fmla="*/ 139700 h 139700"/>
                <a:gd name="connsiteX3" fmla="*/ 0 w 4184650"/>
                <a:gd name="connsiteY3" fmla="*/ 139700 h 139700"/>
                <a:gd name="connsiteX4" fmla="*/ 4762 w 4184650"/>
                <a:gd name="connsiteY4" fmla="*/ 0 h 139700"/>
                <a:gd name="connsiteX0" fmla="*/ 85725 w 4265613"/>
                <a:gd name="connsiteY0" fmla="*/ 0 h 139700"/>
                <a:gd name="connsiteX1" fmla="*/ 4265613 w 4265613"/>
                <a:gd name="connsiteY1" fmla="*/ 0 h 139700"/>
                <a:gd name="connsiteX2" fmla="*/ 4265613 w 4265613"/>
                <a:gd name="connsiteY2" fmla="*/ 139700 h 139700"/>
                <a:gd name="connsiteX3" fmla="*/ 0 w 4265613"/>
                <a:gd name="connsiteY3" fmla="*/ 134937 h 139700"/>
                <a:gd name="connsiteX4" fmla="*/ 85725 w 4265613"/>
                <a:gd name="connsiteY4" fmla="*/ 0 h 139700"/>
                <a:gd name="connsiteX0" fmla="*/ 44032 w 4265613"/>
                <a:gd name="connsiteY0" fmla="*/ 2739 h 139700"/>
                <a:gd name="connsiteX1" fmla="*/ 4265613 w 4265613"/>
                <a:gd name="connsiteY1" fmla="*/ 0 h 139700"/>
                <a:gd name="connsiteX2" fmla="*/ 4265613 w 4265613"/>
                <a:gd name="connsiteY2" fmla="*/ 139700 h 139700"/>
                <a:gd name="connsiteX3" fmla="*/ 0 w 4265613"/>
                <a:gd name="connsiteY3" fmla="*/ 134937 h 139700"/>
                <a:gd name="connsiteX4" fmla="*/ 44032 w 4265613"/>
                <a:gd name="connsiteY4" fmla="*/ 2739 h 139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65613" h="139700">
                  <a:moveTo>
                    <a:pt x="44032" y="2739"/>
                  </a:moveTo>
                  <a:lnTo>
                    <a:pt x="4265613" y="0"/>
                  </a:lnTo>
                  <a:lnTo>
                    <a:pt x="4265613" y="139700"/>
                  </a:lnTo>
                  <a:lnTo>
                    <a:pt x="0" y="134937"/>
                  </a:lnTo>
                  <a:lnTo>
                    <a:pt x="44032" y="273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막힌 원호 11"/>
          <p:cNvSpPr/>
          <p:nvPr userDrawn="1"/>
        </p:nvSpPr>
        <p:spPr>
          <a:xfrm rot="21336724">
            <a:off x="-3411989" y="128510"/>
            <a:ext cx="5520872" cy="5520872"/>
          </a:xfrm>
          <a:prstGeom prst="blockArc">
            <a:avLst>
              <a:gd name="adj1" fmla="val 13994111"/>
              <a:gd name="adj2" fmla="val 18728547"/>
              <a:gd name="adj3" fmla="val 97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90573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흰색 배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648502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fld id="{C5D9319C-732D-4888-B285-D928F3481164}" type="datetimeFigureOut">
              <a:rPr lang="ko-KR" altLang="en-US" smtClean="0"/>
              <a:pPr/>
              <a:t>2021-01-10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fld id="{6353835A-5E09-4503-B599-6DF340CA398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15674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87" r:id="rId3"/>
    <p:sldLayoutId id="2147483676" r:id="rId4"/>
    <p:sldLayoutId id="2147483686" r:id="rId5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2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제목 111"/>
          <p:cNvSpPr>
            <a:spLocks noGrp="1"/>
          </p:cNvSpPr>
          <p:nvPr>
            <p:ph type="ctrTitle"/>
          </p:nvPr>
        </p:nvSpPr>
        <p:spPr>
          <a:xfrm>
            <a:off x="6299965" y="3058262"/>
            <a:ext cx="5204026" cy="1015663"/>
          </a:xfrm>
        </p:spPr>
        <p:txBody>
          <a:bodyPr/>
          <a:lstStyle/>
          <a:p>
            <a:pPr algn="r"/>
            <a:r>
              <a:rPr lang="en-US" altLang="ko-KR" sz="3000" dirty="0"/>
              <a:t>Chapter 01</a:t>
            </a:r>
            <a:br>
              <a:rPr lang="en-US" altLang="ko-KR" sz="3000" dirty="0"/>
            </a:br>
            <a:r>
              <a:rPr lang="ko-KR" altLang="en-US" sz="3000" dirty="0"/>
              <a:t>포토샵 </a:t>
            </a:r>
            <a:r>
              <a:rPr lang="en-US" altLang="ko-KR" sz="3000" dirty="0"/>
              <a:t>CC 2019 </a:t>
            </a:r>
            <a:r>
              <a:rPr lang="ko-KR" altLang="en-US" sz="3000" dirty="0"/>
              <a:t>파헤치기</a:t>
            </a:r>
            <a:endParaRPr lang="ko-KR" altLang="en-US" sz="3000" dirty="0">
              <a:solidFill>
                <a:schemeClr val="accent1">
                  <a:lumMod val="7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14" name="부제목 113"/>
          <p:cNvSpPr>
            <a:spLocks noGrp="1"/>
          </p:cNvSpPr>
          <p:nvPr>
            <p:ph type="subTitle" idx="1"/>
          </p:nvPr>
        </p:nvSpPr>
        <p:spPr>
          <a:xfrm>
            <a:off x="3683000" y="1857933"/>
            <a:ext cx="8113091" cy="1200329"/>
          </a:xfrm>
        </p:spPr>
        <p:txBody>
          <a:bodyPr/>
          <a:lstStyle/>
          <a:p>
            <a:r>
              <a:rPr lang="ko-KR" altLang="en-US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포토샵</a:t>
            </a:r>
            <a:r>
              <a:rPr lang="en-US" altLang="ko-KR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&amp;</a:t>
            </a:r>
            <a:r>
              <a:rPr lang="ko-KR" altLang="en-US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일러스트레이터 </a:t>
            </a:r>
            <a:r>
              <a:rPr lang="en-US" altLang="ko-KR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CC</a:t>
            </a:r>
            <a:r>
              <a:rPr lang="ko-KR" altLang="en-US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2019</a:t>
            </a:r>
            <a:endParaRPr lang="ko-KR" altLang="en-US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" name="제목 111"/>
          <p:cNvSpPr txBox="1">
            <a:spLocks/>
          </p:cNvSpPr>
          <p:nvPr/>
        </p:nvSpPr>
        <p:spPr>
          <a:xfrm>
            <a:off x="6592065" y="6026629"/>
            <a:ext cx="5204026" cy="553998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l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sz="6000" b="1" kern="1200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  <a:cs typeface="+mj-cs"/>
              </a:defRPr>
            </a:lvl1pPr>
          </a:lstStyle>
          <a:p>
            <a:r>
              <a:rPr lang="en-US" altLang="ko-KR" sz="15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** </a:t>
            </a:r>
            <a:r>
              <a:rPr lang="ko-KR" altLang="en-US" sz="15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 문서는</a:t>
            </a:r>
            <a:r>
              <a:rPr lang="en-US" altLang="ko-KR" sz="15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15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나눔고딕 서체로 작성되었습니다</a:t>
            </a:r>
            <a:r>
              <a:rPr lang="en-US" altLang="ko-KR" sz="15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 </a:t>
            </a:r>
            <a:r>
              <a:rPr lang="ko-KR" altLang="en-US" sz="15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서체가 없는 경우 글꼴 누락이 있을 수 있습니다</a:t>
            </a:r>
            <a:r>
              <a:rPr lang="en-US" altLang="ko-KR" sz="15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 </a:t>
            </a:r>
            <a:endParaRPr lang="ko-KR" altLang="en-US" sz="1500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34211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01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반갑다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포토샵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412899B8-1CAB-4EE0-B3B0-C221DD11E6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023" y="1143000"/>
            <a:ext cx="11223937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22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01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반갑다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포토샵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5DCC0A3F-C62B-44E6-8C27-DE45499B0E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357" y="1195926"/>
            <a:ext cx="10537269" cy="5750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939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2838451" y="3235435"/>
            <a:ext cx="4521199" cy="638066"/>
          </a:xfrm>
        </p:spPr>
        <p:txBody>
          <a:bodyPr/>
          <a:lstStyle/>
          <a:p>
            <a:r>
              <a:rPr lang="en-US" altLang="ko-KR" sz="32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32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32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02  </a:t>
            </a:r>
            <a:r>
              <a:rPr lang="ko-KR" altLang="en-US" sz="3200" b="1" dirty="0">
                <a:solidFill>
                  <a:schemeClr val="accent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포토샵</a:t>
            </a:r>
            <a:r>
              <a:rPr lang="en-US" altLang="ko-KR" sz="3200" b="1" dirty="0">
                <a:solidFill>
                  <a:schemeClr val="accent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3200" b="1" dirty="0">
                <a:solidFill>
                  <a:schemeClr val="accent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어떻게 생겼지</a:t>
            </a:r>
            <a:endParaRPr lang="en-US" altLang="ko-KR" sz="3200" b="1" dirty="0">
              <a:solidFill>
                <a:schemeClr val="accent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81513832-EFDE-45F4-8E46-18D854DA720B}"/>
              </a:ext>
            </a:extLst>
          </p:cNvPr>
          <p:cNvSpPr txBox="1"/>
          <p:nvPr/>
        </p:nvSpPr>
        <p:spPr>
          <a:xfrm>
            <a:off x="5099050" y="4152900"/>
            <a:ext cx="31790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포토샵 실행 화면 살펴보기</a:t>
            </a:r>
          </a:p>
        </p:txBody>
      </p:sp>
    </p:spTree>
    <p:extLst>
      <p:ext uri="{BB962C8B-B14F-4D97-AF65-F5344CB8AC3E}">
        <p14:creationId xmlns:p14="http://schemas.microsoft.com/office/powerpoint/2010/main" val="2204437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02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포토샵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어떻게 생겼지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2F86A1FF-4632-4911-8A3C-26B943F231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4805" y="991727"/>
            <a:ext cx="8656216" cy="5713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357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02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포토샵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어떻게 생겼지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E2904685-40D5-4D80-821D-E2A72C5BAE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698" y="1819690"/>
            <a:ext cx="11568588" cy="3882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872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02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포토샵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어떻게 생겼지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44AD0183-71FF-40D9-B29B-B4F3FD4C75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994548"/>
            <a:ext cx="9258300" cy="5714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96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02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포토샵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어떻게 생겼지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017B7B6C-71E0-4207-8FCE-EE905C75DA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566" y="1470673"/>
            <a:ext cx="11520136" cy="4942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515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02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포토샵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어떻게 생겼지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135184B8-3F0F-4195-8C5C-F6995B3512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398" y="942328"/>
            <a:ext cx="8798385" cy="591567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5ABA7193-D061-4B07-AFDE-62490C15435A}"/>
              </a:ext>
            </a:extLst>
          </p:cNvPr>
          <p:cNvSpPr txBox="1"/>
          <p:nvPr/>
        </p:nvSpPr>
        <p:spPr>
          <a:xfrm>
            <a:off x="7463567" y="5954244"/>
            <a:ext cx="4982433" cy="322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※ </a:t>
            </a:r>
            <a:r>
              <a:rPr lang="ko-KR" altLang="en-US" sz="1500" dirty="0"/>
              <a:t>교재의 상세 과정을 참고하여 실습을 진행합니다</a:t>
            </a:r>
            <a:r>
              <a:rPr lang="en-US" altLang="ko-KR" sz="1500" dirty="0"/>
              <a:t>.</a:t>
            </a:r>
            <a:endParaRPr lang="ko-KR" altLang="en-US" sz="1500" dirty="0"/>
          </a:p>
        </p:txBody>
      </p:sp>
    </p:spTree>
    <p:extLst>
      <p:ext uri="{BB962C8B-B14F-4D97-AF65-F5344CB8AC3E}">
        <p14:creationId xmlns:p14="http://schemas.microsoft.com/office/powerpoint/2010/main" val="41971000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02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포토샵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어떻게 생겼지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DD6F1A07-F164-46BC-86A8-112C1B5BA4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581" y="948478"/>
            <a:ext cx="3316520" cy="61664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2076D5A1-735B-4908-9C18-53219EA2F5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0686" y="858620"/>
            <a:ext cx="6681518" cy="5999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264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02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포토샵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어떻게 생겼지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E12CFDAC-B10A-407E-ADA1-65DA9C5AD3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781" y="2418446"/>
            <a:ext cx="9373449" cy="327115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A2F8C441-28BB-4203-9C27-863F74076B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581" y="948478"/>
            <a:ext cx="3316520" cy="616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3428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1"/>
          <p:cNvSpPr txBox="1">
            <a:spLocks/>
          </p:cNvSpPr>
          <p:nvPr/>
        </p:nvSpPr>
        <p:spPr>
          <a:xfrm>
            <a:off x="1108929" y="3803651"/>
            <a:ext cx="10117871" cy="305434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r>
              <a:rPr lang="en-US" altLang="ko-KR" sz="2600" b="1" dirty="0">
                <a:solidFill>
                  <a:schemeClr val="accent2"/>
                </a:solidFill>
              </a:rPr>
              <a:t>LESSON 01. </a:t>
            </a:r>
            <a:r>
              <a:rPr lang="ko-KR" altLang="ko-KR" sz="2600" b="1" dirty="0">
                <a:solidFill>
                  <a:schemeClr val="accent2"/>
                </a:solidFill>
              </a:rPr>
              <a:t>반갑다</a:t>
            </a:r>
            <a:r>
              <a:rPr lang="en-US" altLang="ko-KR" sz="2600" b="1" dirty="0">
                <a:solidFill>
                  <a:schemeClr val="accent2"/>
                </a:solidFill>
              </a:rPr>
              <a:t>, </a:t>
            </a:r>
            <a:r>
              <a:rPr lang="ko-KR" altLang="ko-KR" sz="2600" b="1" dirty="0">
                <a:solidFill>
                  <a:schemeClr val="accent2"/>
                </a:solidFill>
              </a:rPr>
              <a:t>포토샵</a:t>
            </a:r>
            <a:r>
              <a:rPr lang="en-US" altLang="ko-KR" sz="2600" b="1" dirty="0">
                <a:solidFill>
                  <a:schemeClr val="accent2"/>
                </a:solidFill>
              </a:rPr>
              <a:t> : </a:t>
            </a:r>
            <a:r>
              <a:rPr lang="ko-KR" altLang="ko-KR" sz="2600" b="1" dirty="0">
                <a:solidFill>
                  <a:schemeClr val="accent2"/>
                </a:solidFill>
              </a:rPr>
              <a:t>포토샵은 무엇이고 어디에 쓰이는가</a:t>
            </a:r>
            <a:endParaRPr lang="ko-KR" altLang="ko-KR" sz="2600" dirty="0">
              <a:solidFill>
                <a:schemeClr val="accent2"/>
              </a:solidFill>
            </a:endParaRPr>
          </a:p>
          <a:p>
            <a:r>
              <a:rPr lang="ko-KR" altLang="ko-K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포토샵은 어디에 쓰이나요</a:t>
            </a:r>
          </a:p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endParaRPr lang="en-US" altLang="ko-KR" sz="2400" b="1" dirty="0">
              <a:solidFill>
                <a:schemeClr val="accent2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2600" b="1" dirty="0">
                <a:solidFill>
                  <a:schemeClr val="accent2"/>
                </a:solidFill>
              </a:rPr>
              <a:t>LESSON 02. </a:t>
            </a:r>
            <a:r>
              <a:rPr lang="ko-KR" altLang="ko-KR" sz="2600" b="1" dirty="0">
                <a:solidFill>
                  <a:schemeClr val="accent2"/>
                </a:solidFill>
              </a:rPr>
              <a:t>포토샵</a:t>
            </a:r>
            <a:r>
              <a:rPr lang="en-US" altLang="ko-KR" sz="2600" b="1" dirty="0">
                <a:solidFill>
                  <a:schemeClr val="accent2"/>
                </a:solidFill>
              </a:rPr>
              <a:t>, </a:t>
            </a:r>
            <a:r>
              <a:rPr lang="ko-KR" altLang="ko-KR" sz="2600" b="1" dirty="0">
                <a:solidFill>
                  <a:schemeClr val="accent2"/>
                </a:solidFill>
              </a:rPr>
              <a:t>어떻게 생겼지</a:t>
            </a:r>
            <a:r>
              <a:rPr lang="en-US" altLang="ko-KR" sz="2600" b="1" dirty="0">
                <a:solidFill>
                  <a:schemeClr val="accent2"/>
                </a:solidFill>
              </a:rPr>
              <a:t> : </a:t>
            </a:r>
            <a:r>
              <a:rPr lang="ko-KR" altLang="ko-KR" sz="2600" b="1" dirty="0">
                <a:solidFill>
                  <a:schemeClr val="accent2"/>
                </a:solidFill>
              </a:rPr>
              <a:t>포토샵 실행 화면 살펴보기</a:t>
            </a:r>
            <a:endParaRPr lang="ko-KR" altLang="ko-KR" sz="2600" dirty="0">
              <a:solidFill>
                <a:schemeClr val="accent2"/>
              </a:solidFill>
            </a:endParaRPr>
          </a:p>
          <a:p>
            <a:r>
              <a:rPr lang="ko-KR" altLang="ko-K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포토샵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CC 2019 </a:t>
            </a:r>
            <a:r>
              <a:rPr lang="ko-KR" altLang="ko-K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시작 화면</a:t>
            </a:r>
          </a:p>
          <a:p>
            <a:r>
              <a:rPr lang="ko-KR" altLang="ko-K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포토샵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CC 2019 </a:t>
            </a:r>
            <a:r>
              <a:rPr lang="ko-KR" altLang="ko-K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기본 화면</a:t>
            </a:r>
          </a:p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[</a:t>
            </a:r>
            <a:r>
              <a:rPr lang="ko-KR" altLang="ko-K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간단 실습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] </a:t>
            </a:r>
            <a:r>
              <a:rPr lang="ko-KR" altLang="ko-K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어두운 작업 화면 밝게 하기</a:t>
            </a:r>
          </a:p>
          <a:p>
            <a:r>
              <a:rPr lang="ko-KR" altLang="ko-K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도구 이름과 기능 살펴보기</a:t>
            </a:r>
          </a:p>
          <a:p>
            <a:r>
              <a:rPr lang="ko-KR" altLang="ko-KR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도구바</a:t>
            </a:r>
            <a:r>
              <a:rPr lang="ko-KR" altLang="ko-K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넓히기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/</a:t>
            </a:r>
            <a:r>
              <a:rPr lang="ko-KR" altLang="ko-K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좁히기</a:t>
            </a:r>
          </a:p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[</a:t>
            </a:r>
            <a:r>
              <a:rPr lang="ko-KR" altLang="ko-K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간단 실습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] </a:t>
            </a:r>
            <a:r>
              <a:rPr lang="ko-KR" altLang="ko-K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나만의 </a:t>
            </a:r>
            <a:r>
              <a:rPr lang="ko-KR" altLang="ko-KR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도구바</a:t>
            </a:r>
            <a:r>
              <a:rPr lang="ko-KR" altLang="ko-K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설정하기</a:t>
            </a:r>
          </a:p>
          <a:p>
            <a:r>
              <a:rPr lang="ko-KR" altLang="ko-K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패널 자세히 알아보기</a:t>
            </a:r>
          </a:p>
          <a:p>
            <a:r>
              <a:rPr lang="en-US" altLang="ko-KR" dirty="0"/>
              <a:t> </a:t>
            </a:r>
            <a:endParaRPr lang="ko-KR" altLang="ko-KR" dirty="0"/>
          </a:p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endParaRPr lang="en-US" altLang="ko-KR" sz="2400" b="1" dirty="0">
              <a:solidFill>
                <a:schemeClr val="accent2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endParaRPr lang="en-US" altLang="ko-KR" sz="2400" b="1" dirty="0">
              <a:solidFill>
                <a:schemeClr val="accent2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endParaRPr kumimoji="0" lang="en-US" altLang="ko-KR" sz="2400" b="1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8641786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02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포토샵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어떻게 생겼지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62F40349-F486-4A67-AA02-D4EF32DBB9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2588" y="867373"/>
            <a:ext cx="8022412" cy="5990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7040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02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포토샵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어떻게 생겼지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FECBE7A7-B011-4782-AC52-4554A873C9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5239" y="978824"/>
            <a:ext cx="9394717" cy="5675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8674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02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포토샵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어떻게 생겼지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6C49156C-7E50-40D7-9DE8-4E2D0DC395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2274" y="892419"/>
            <a:ext cx="8135926" cy="5821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2157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02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포토샵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어떻게 생겼지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F304FE46-3874-46C8-92F1-E9C9FEA805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9738" y="885162"/>
            <a:ext cx="9588508" cy="5769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6249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02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포토샵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어떻게 생겼지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95974F9E-62EC-41C7-B771-37BF0E0227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6285" y="859585"/>
            <a:ext cx="8573329" cy="381862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450E4122-36AC-4D45-8E4F-0C18F24675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6284" y="4678208"/>
            <a:ext cx="8879219" cy="1976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079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02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포토샵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어떻게 생겼지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8729B2F1-B9FF-4B66-9711-81895349F5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6447" y="860528"/>
            <a:ext cx="9924376" cy="304557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F7F54C66-51D5-44F9-9569-6511AB5A37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6974" y="3906104"/>
            <a:ext cx="9663322" cy="2649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8583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02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포토샵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어떻게 생겼지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98F25686-732A-4A8B-A265-96C90C9358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7718" y="732532"/>
            <a:ext cx="9994486" cy="275770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EC8421A0-92C0-4EBF-A4CB-EFA4044A4B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979" y="3646595"/>
            <a:ext cx="10148746" cy="3211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9505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02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포토샵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어떻게 생겼지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A84BB88B-B615-4FD4-B224-B66653FFD2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781" y="1852714"/>
            <a:ext cx="10225196" cy="3062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2731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02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포토샵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어떻게 생겼지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27A6155E-3B18-462B-9FA5-70BE9A5FE4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9527" y="989892"/>
            <a:ext cx="10079676" cy="5182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8703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02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포토샵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어떻게 생겼지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4D64C037-3271-4453-A853-58145D2458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781" y="940641"/>
            <a:ext cx="10560826" cy="339653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037D3775-C749-4BD9-BAC8-2644426270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781" y="4248280"/>
            <a:ext cx="10675552" cy="2408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3656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1"/>
          <p:cNvSpPr txBox="1">
            <a:spLocks/>
          </p:cNvSpPr>
          <p:nvPr/>
        </p:nvSpPr>
        <p:spPr>
          <a:xfrm>
            <a:off x="1159729" y="1835151"/>
            <a:ext cx="7882671" cy="464819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r>
              <a:rPr lang="en-US" altLang="ko-KR" dirty="0"/>
              <a:t> </a:t>
            </a:r>
            <a:endParaRPr lang="ko-KR" altLang="ko-KR" dirty="0"/>
          </a:p>
          <a:p>
            <a:r>
              <a:rPr lang="en-US" altLang="ko-KR" sz="2600" b="1" dirty="0">
                <a:solidFill>
                  <a:schemeClr val="accent2"/>
                </a:solidFill>
              </a:rPr>
              <a:t>LESSON 03. </a:t>
            </a:r>
            <a:r>
              <a:rPr lang="ko-KR" altLang="ko-KR" sz="2600" b="1" dirty="0">
                <a:solidFill>
                  <a:schemeClr val="accent2"/>
                </a:solidFill>
              </a:rPr>
              <a:t>꼭 알아야 할 그래픽 기초 지식</a:t>
            </a:r>
            <a:endParaRPr lang="en-US" altLang="ko-KR" sz="2600" b="1" dirty="0">
              <a:solidFill>
                <a:schemeClr val="accent2"/>
              </a:solidFill>
            </a:endParaRPr>
          </a:p>
          <a:p>
            <a:r>
              <a:rPr lang="en-US" altLang="ko-KR" sz="2600" b="1" dirty="0">
                <a:solidFill>
                  <a:schemeClr val="accent2"/>
                </a:solidFill>
              </a:rPr>
              <a:t> : </a:t>
            </a:r>
            <a:r>
              <a:rPr lang="ko-KR" altLang="ko-KR" sz="2600" b="1" dirty="0">
                <a:solidFill>
                  <a:schemeClr val="accent2"/>
                </a:solidFill>
              </a:rPr>
              <a:t>벡터</a:t>
            </a:r>
            <a:r>
              <a:rPr lang="en-US" altLang="ko-KR" sz="2600" b="1" dirty="0">
                <a:solidFill>
                  <a:schemeClr val="accent2"/>
                </a:solidFill>
              </a:rPr>
              <a:t>, </a:t>
            </a:r>
            <a:r>
              <a:rPr lang="ko-KR" altLang="ko-KR" sz="2600" b="1" dirty="0">
                <a:solidFill>
                  <a:schemeClr val="accent2"/>
                </a:solidFill>
              </a:rPr>
              <a:t>비트맵</a:t>
            </a:r>
            <a:r>
              <a:rPr lang="en-US" altLang="ko-KR" sz="2600" b="1" dirty="0">
                <a:solidFill>
                  <a:schemeClr val="accent2"/>
                </a:solidFill>
              </a:rPr>
              <a:t>, RGB, CMYK, </a:t>
            </a:r>
            <a:r>
              <a:rPr lang="ko-KR" altLang="ko-KR" sz="2600" b="1" dirty="0">
                <a:solidFill>
                  <a:schemeClr val="accent2"/>
                </a:solidFill>
              </a:rPr>
              <a:t>해상도</a:t>
            </a:r>
            <a:r>
              <a:rPr lang="en-US" altLang="ko-KR" sz="2600" b="1" dirty="0">
                <a:solidFill>
                  <a:schemeClr val="accent2"/>
                </a:solidFill>
              </a:rPr>
              <a:t>, </a:t>
            </a:r>
            <a:r>
              <a:rPr lang="ko-KR" altLang="ko-KR" sz="2600" b="1" dirty="0">
                <a:solidFill>
                  <a:schemeClr val="accent2"/>
                </a:solidFill>
              </a:rPr>
              <a:t>파일 형식</a:t>
            </a:r>
            <a:endParaRPr lang="ko-KR" altLang="ko-KR" sz="2600" dirty="0">
              <a:solidFill>
                <a:schemeClr val="accent2"/>
              </a:solidFill>
            </a:endParaRPr>
          </a:p>
          <a:p>
            <a:r>
              <a:rPr lang="ko-KR" altLang="ko-K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벡터와 비트맵의 차이는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?</a:t>
            </a:r>
            <a:endParaRPr lang="ko-KR" altLang="ko-KR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RGB</a:t>
            </a:r>
            <a:r>
              <a:rPr lang="ko-KR" altLang="ko-K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와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CMYK </a:t>
            </a:r>
            <a:r>
              <a:rPr lang="ko-KR" altLang="ko-K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컬러 모드</a:t>
            </a:r>
          </a:p>
          <a:p>
            <a:r>
              <a:rPr lang="ko-KR" altLang="ko-K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해상도</a:t>
            </a:r>
          </a:p>
          <a:p>
            <a:r>
              <a:rPr lang="ko-KR" altLang="ko-K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이미지 파일 형식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ko-K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어떤 포맷으로 저장해야 할까</a:t>
            </a:r>
          </a:p>
          <a:p>
            <a:r>
              <a:rPr lang="ko-KR" altLang="ko-K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색의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3</a:t>
            </a:r>
            <a:r>
              <a:rPr lang="ko-KR" altLang="ko-K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속성</a:t>
            </a:r>
          </a:p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 </a:t>
            </a:r>
            <a:endParaRPr lang="ko-KR" altLang="ko-KR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endParaRPr lang="en-US" altLang="ko-KR" sz="2000" b="1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3295162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02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포토샵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어떻게 생겼지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DD0FAB27-70B3-468F-BFC2-4486B4AD4B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781" y="1193800"/>
            <a:ext cx="9927748" cy="4807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2283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02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포토샵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어떻게 생겼지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DB21FBFF-7D92-4A02-B0D3-27144C94FA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781" y="962133"/>
            <a:ext cx="10723010" cy="339997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9FD114EE-0C45-4360-963E-A1ECCB04FA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781" y="4241800"/>
            <a:ext cx="10643016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7622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02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포토샵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어떻게 생겼지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1705903B-F03C-48A1-9DFB-324B37F77A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3412" y="805147"/>
            <a:ext cx="8783113" cy="5900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5232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02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포토샵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어떻게 생겼지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40F7E7DE-6971-4631-9BE0-2AD89BDE3F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5838" y="916915"/>
            <a:ext cx="9119800" cy="5560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4322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02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포토샵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어떻게 생겼지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EACC86FA-A797-44F8-9CD0-DF94EE30FA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2888" y="825412"/>
            <a:ext cx="9275377" cy="586748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BC95AF68-319B-4492-AB55-185857BE0E9B}"/>
              </a:ext>
            </a:extLst>
          </p:cNvPr>
          <p:cNvSpPr txBox="1"/>
          <p:nvPr/>
        </p:nvSpPr>
        <p:spPr>
          <a:xfrm>
            <a:off x="7252149" y="3585455"/>
            <a:ext cx="49398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※ </a:t>
            </a:r>
            <a:r>
              <a:rPr lang="ko-KR" altLang="en-US" sz="1500" dirty="0"/>
              <a:t>교재의 상세 과정을 참고하여 실습을 진행합니다</a:t>
            </a:r>
            <a:r>
              <a:rPr lang="en-US" altLang="ko-KR" sz="1500" dirty="0"/>
              <a:t>.</a:t>
            </a:r>
            <a:endParaRPr lang="ko-KR" altLang="en-US" sz="1500" dirty="0"/>
          </a:p>
        </p:txBody>
      </p:sp>
    </p:spTree>
    <p:extLst>
      <p:ext uri="{BB962C8B-B14F-4D97-AF65-F5344CB8AC3E}">
        <p14:creationId xmlns:p14="http://schemas.microsoft.com/office/powerpoint/2010/main" val="37568027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02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포토샵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어떻게 생겼지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61A63B1C-188D-4C7D-B67A-4F37B781AD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881" y="882671"/>
            <a:ext cx="3529824" cy="79421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3A87FB17-D799-48EB-9E6E-0AE69E7D07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1805" y="1447800"/>
            <a:ext cx="3133724" cy="5969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5A2C0A64-A024-47A4-AE7B-0F2BCFB7AD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1805" y="2237378"/>
            <a:ext cx="7297981" cy="414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109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02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포토샵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어떻게 생겼지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61A63B1C-188D-4C7D-B67A-4F37B781AD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781" y="1136671"/>
            <a:ext cx="2511686" cy="56512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3A87FB17-D799-48EB-9E6E-0AE69E7D07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6705" y="1701800"/>
            <a:ext cx="2229837" cy="42473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2EC9B6D6-73B2-4E0A-B8CE-999756F8F9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4233" y="996970"/>
            <a:ext cx="7113671" cy="5546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1220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02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포토샵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어떻게 생겼지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61A63B1C-188D-4C7D-B67A-4F37B781AD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781" y="1136671"/>
            <a:ext cx="2511686" cy="56512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3A87FB17-D799-48EB-9E6E-0AE69E7D07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6705" y="1701800"/>
            <a:ext cx="2229837" cy="42473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31D6EE5E-6BD0-4BEC-B2D4-2A3B6D8B57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5781" y="2389297"/>
            <a:ext cx="4578181" cy="301450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EA0D1198-5059-43DE-AA33-1ABC63249B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94556" y="2478197"/>
            <a:ext cx="4684543" cy="3303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91836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02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포토샵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어떻게 생겼지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61A63B1C-188D-4C7D-B67A-4F37B781AD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781" y="1136671"/>
            <a:ext cx="2511686" cy="56512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3A87FB17-D799-48EB-9E6E-0AE69E7D07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6705" y="1701800"/>
            <a:ext cx="2229837" cy="42473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24F3E3A7-B808-43D3-B8EC-DB11533DA8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6705" y="2405190"/>
            <a:ext cx="4256996" cy="331613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36D3AE42-FC93-4405-8F3D-CDAE851F8F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8052" y="2405190"/>
            <a:ext cx="4659148" cy="3549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874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02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포토샵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어떻게 생겼지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61A63B1C-188D-4C7D-B67A-4F37B781AD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781" y="1136671"/>
            <a:ext cx="2511686" cy="56512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3A87FB17-D799-48EB-9E6E-0AE69E7D07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6705" y="1701800"/>
            <a:ext cx="2229837" cy="42473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B740AA90-F28F-4726-84A5-FEA311C73E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6705" y="2114393"/>
            <a:ext cx="3988395" cy="459216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C7B81EB2-1C4E-407A-830F-5D65E0CC16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2114393"/>
            <a:ext cx="3988395" cy="4450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0350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2838451" y="3235435"/>
            <a:ext cx="4521199" cy="638066"/>
          </a:xfrm>
        </p:spPr>
        <p:txBody>
          <a:bodyPr/>
          <a:lstStyle/>
          <a:p>
            <a:r>
              <a:rPr lang="en-US" altLang="ko-KR" sz="32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32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32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01  </a:t>
            </a:r>
            <a:r>
              <a:rPr lang="ko-KR" altLang="en-US" sz="3200" b="1" dirty="0">
                <a:solidFill>
                  <a:schemeClr val="accent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반갑다</a:t>
            </a:r>
            <a:r>
              <a:rPr lang="en-US" altLang="ko-KR" sz="3200" b="1" dirty="0">
                <a:solidFill>
                  <a:schemeClr val="accent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3200" b="1" dirty="0">
                <a:solidFill>
                  <a:schemeClr val="accent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포토샵</a:t>
            </a:r>
            <a:endParaRPr lang="en-US" altLang="ko-KR" sz="3200" b="1" dirty="0">
              <a:solidFill>
                <a:schemeClr val="accent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81513832-EFDE-45F4-8E46-18D854DA720B}"/>
              </a:ext>
            </a:extLst>
          </p:cNvPr>
          <p:cNvSpPr txBox="1"/>
          <p:nvPr/>
        </p:nvSpPr>
        <p:spPr>
          <a:xfrm>
            <a:off x="5099050" y="4152900"/>
            <a:ext cx="4204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포토샵은 무엇이고 어디에 쓰이는가</a:t>
            </a:r>
          </a:p>
        </p:txBody>
      </p:sp>
    </p:spTree>
    <p:extLst>
      <p:ext uri="{BB962C8B-B14F-4D97-AF65-F5344CB8AC3E}">
        <p14:creationId xmlns:p14="http://schemas.microsoft.com/office/powerpoint/2010/main" val="3638650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02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포토샵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어떻게 생겼지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61A63B1C-188D-4C7D-B67A-4F37B781AD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781" y="1136671"/>
            <a:ext cx="2511686" cy="56512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3A87FB17-D799-48EB-9E6E-0AE69E7D07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6705" y="1701800"/>
            <a:ext cx="2229837" cy="42473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E18C09A4-6148-429E-8C4F-6DEA1D9B8C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5781" y="2691661"/>
            <a:ext cx="4488131" cy="270584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70D27E77-783C-44BB-A5CE-489DEB5DEA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5592" y="2691661"/>
            <a:ext cx="4260008" cy="2925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84301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02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포토샵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어떻게 생겼지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61A63B1C-188D-4C7D-B67A-4F37B781AD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781" y="1136671"/>
            <a:ext cx="2511686" cy="56512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3A87FB17-D799-48EB-9E6E-0AE69E7D07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6705" y="1701800"/>
            <a:ext cx="2229837" cy="42473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01F4C324-3737-461C-92FC-B6D444A059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5316" y="2803614"/>
            <a:ext cx="4282452" cy="291771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9843EDE3-64EB-43AD-B4B5-0C64FBC2EC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3992" y="2713294"/>
            <a:ext cx="4433719" cy="3008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38961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02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포토샵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어떻게 생겼지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61A63B1C-188D-4C7D-B67A-4F37B781AD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781" y="1136671"/>
            <a:ext cx="2511686" cy="56512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3A87FB17-D799-48EB-9E6E-0AE69E7D07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6705" y="1701800"/>
            <a:ext cx="2229837" cy="42473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BA8D7707-7E72-4DD9-8C16-4E23AE5ABD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2983" y="2806794"/>
            <a:ext cx="4468967" cy="262880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5BB8569D-3EC5-4A5A-A201-439FFE8331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0052" y="2806794"/>
            <a:ext cx="4468967" cy="2681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8365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02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포토샵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어떻게 생겼지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61A63B1C-188D-4C7D-B67A-4F37B781AD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781" y="1136671"/>
            <a:ext cx="2511686" cy="56512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3A87FB17-D799-48EB-9E6E-0AE69E7D07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6705" y="1701800"/>
            <a:ext cx="2229837" cy="42473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28BABB7D-7479-44C9-903A-A5C685C643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3095" y="2805960"/>
            <a:ext cx="4346894" cy="274785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F6EE8CE2-ADBD-4050-8C55-33EF26C4B1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3342" y="2805960"/>
            <a:ext cx="4346893" cy="2820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32109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02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포토샵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어떻게 생겼지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61A63B1C-188D-4C7D-B67A-4F37B781AD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781" y="1136671"/>
            <a:ext cx="2511686" cy="56512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3A87FB17-D799-48EB-9E6E-0AE69E7D07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6705" y="1701800"/>
            <a:ext cx="2229837" cy="42473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06417EA6-552E-4DC3-AD8E-4DA699CB42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1906" y="2810880"/>
            <a:ext cx="4389272" cy="291044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DDFC8E69-922C-4AF0-BBA3-54869C72A1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0822" y="2795147"/>
            <a:ext cx="4389272" cy="2926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20380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02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포토샵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어떻게 생겼지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61A63B1C-188D-4C7D-B67A-4F37B781AD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781" y="1136671"/>
            <a:ext cx="2511686" cy="56512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3A87FB17-D799-48EB-9E6E-0AE69E7D07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6705" y="1701800"/>
            <a:ext cx="2229837" cy="42473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EB864855-0B42-47D9-93F7-1A64B23100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1649" y="2795147"/>
            <a:ext cx="4149786" cy="338975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884EA5FD-4735-4A91-8B96-D1F4972930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7265" y="2683212"/>
            <a:ext cx="4413086" cy="3501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38566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02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포토샵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어떻게 생겼지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61A63B1C-188D-4C7D-B67A-4F37B781AD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781" y="1136671"/>
            <a:ext cx="2511686" cy="56512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3A87FB17-D799-48EB-9E6E-0AE69E7D07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6705" y="1701800"/>
            <a:ext cx="2229837" cy="42473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8138A180-6D97-4EB9-AF11-3C355AEA1B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5998" y="2795147"/>
            <a:ext cx="4482938" cy="352701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84C9F6EC-A32F-464A-9BF5-25CC0FA76A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3066" y="2795147"/>
            <a:ext cx="4764034" cy="2467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61865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02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포토샵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어떻게 생겼지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61A63B1C-188D-4C7D-B67A-4F37B781AD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781" y="1136671"/>
            <a:ext cx="2511686" cy="56512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3A87FB17-D799-48EB-9E6E-0AE69E7D07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6705" y="1701800"/>
            <a:ext cx="2229837" cy="42473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D8005D4E-786C-48EA-82F8-2DBF85412D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1906" y="2795147"/>
            <a:ext cx="4682898" cy="251768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A57B439D-7C07-425E-A02E-36BBB9B772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7198" y="2795147"/>
            <a:ext cx="4859172" cy="2577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04999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02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포토샵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어떻게 생겼지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61A63B1C-188D-4C7D-B67A-4F37B781AD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781" y="1136671"/>
            <a:ext cx="2511686" cy="56512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3A87FB17-D799-48EB-9E6E-0AE69E7D07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6705" y="1701800"/>
            <a:ext cx="2229837" cy="42473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AE733192-F55B-48F9-9A0F-C21ACAB0A6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6705" y="2524076"/>
            <a:ext cx="4639161" cy="283039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BB84FB5D-BDC4-4CCF-97A8-B41CB3952A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3992" y="2524076"/>
            <a:ext cx="4971881" cy="3361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5186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02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포토샵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어떻게 생겼지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61A63B1C-188D-4C7D-B67A-4F37B781AD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781" y="1136671"/>
            <a:ext cx="2511686" cy="56512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3A87FB17-D799-48EB-9E6E-0AE69E7D07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6705" y="1701800"/>
            <a:ext cx="2229837" cy="42473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1244293B-CE94-4558-878D-AF478BD7FA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9837" y="2074417"/>
            <a:ext cx="4473410" cy="399066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440DEC92-BEEC-48D4-9439-16CEDFDD18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2987" y="2074417"/>
            <a:ext cx="4374308" cy="376543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AF7BEBA6-5948-4DC3-A0E6-13158ACF0E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19305" y="6065085"/>
            <a:ext cx="8258095" cy="1057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8531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01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반갑다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포토샵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7568951F-E1EB-4ABD-B476-AB679681BB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3987" y="901700"/>
            <a:ext cx="8590016" cy="5804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789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02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포토샵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어떻게 생겼지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C79644AA-0234-4309-8240-EA3A2A98B7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781" y="1125563"/>
            <a:ext cx="1970319" cy="66762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99FCC692-B047-4799-A9A1-178EAAF701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0916" y="2251010"/>
            <a:ext cx="7966151" cy="2355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80341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02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포토샵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어떻게 생겼지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C79644AA-0234-4309-8240-EA3A2A98B7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781" y="1125563"/>
            <a:ext cx="1970319" cy="66762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BEA1BDBD-3A8F-4FEB-A1BB-0514ACF40B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6353" y="1963918"/>
            <a:ext cx="8499293" cy="4563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42971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02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포토샵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어떻게 생겼지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C79644AA-0234-4309-8240-EA3A2A98B7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781" y="1125563"/>
            <a:ext cx="1970319" cy="66762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4B19EEFC-6C38-4519-B693-164D94661B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1991" y="2380680"/>
            <a:ext cx="8328018" cy="2785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93243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2838451" y="3235435"/>
            <a:ext cx="4521199" cy="638066"/>
          </a:xfrm>
        </p:spPr>
        <p:txBody>
          <a:bodyPr/>
          <a:lstStyle/>
          <a:p>
            <a:r>
              <a:rPr lang="en-US" altLang="ko-KR" sz="32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32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32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03  </a:t>
            </a:r>
            <a:r>
              <a:rPr lang="ko-KR" altLang="en-US" sz="3200" b="1" dirty="0">
                <a:solidFill>
                  <a:schemeClr val="accent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꼭 알아야 할 그래픽 기초 지식</a:t>
            </a:r>
            <a:endParaRPr lang="en-US" altLang="ko-KR" sz="3200" b="1" dirty="0">
              <a:solidFill>
                <a:schemeClr val="accent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81513832-EFDE-45F4-8E46-18D854DA720B}"/>
              </a:ext>
            </a:extLst>
          </p:cNvPr>
          <p:cNvSpPr txBox="1"/>
          <p:nvPr/>
        </p:nvSpPr>
        <p:spPr>
          <a:xfrm>
            <a:off x="5099050" y="4152900"/>
            <a:ext cx="50190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벡터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비트맵</a:t>
            </a:r>
            <a:r>
              <a:rPr lang="en-US" altLang="ko-KR" sz="2000" b="1" dirty="0"/>
              <a:t>, RGB, CMYK, </a:t>
            </a:r>
            <a:r>
              <a:rPr lang="ko-KR" altLang="en-US" sz="2000" b="1" dirty="0"/>
              <a:t>해상도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파일 형식</a:t>
            </a:r>
          </a:p>
        </p:txBody>
      </p:sp>
    </p:spTree>
    <p:extLst>
      <p:ext uri="{BB962C8B-B14F-4D97-AF65-F5344CB8AC3E}">
        <p14:creationId xmlns:p14="http://schemas.microsoft.com/office/powerpoint/2010/main" val="314523857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03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꼭 알아야 할 그래픽 기초 지식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CFAFCF96-80F6-4774-A4FA-ABE3A5BF6E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781" y="847747"/>
            <a:ext cx="2842355" cy="60005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69C99137-C6B9-4829-AD83-9314FB73FF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8885" y="1447800"/>
            <a:ext cx="7294229" cy="5200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54550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03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꼭 알아야 할 그래픽 기초 지식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F5209B29-56F0-4F88-A065-1D4C3F66E8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7448" y="1189753"/>
            <a:ext cx="7237104" cy="4679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20019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03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꼭 알아야 할 그래픽 기초 지식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CD629E87-BC88-4ECE-B028-DEDE006C0A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2366" y="1929700"/>
            <a:ext cx="5847267" cy="2998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84231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03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꼭 알아야 할 그래픽 기초 지식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C2839541-5192-4AE3-AD48-7158F8C95A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0158" y="1394744"/>
            <a:ext cx="7671683" cy="4581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55802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03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꼭 알아야 할 그래픽 기초 지식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4FB1C232-0873-484E-8F64-55F92D61E4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4547" y="1437601"/>
            <a:ext cx="7782906" cy="4548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02038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03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꼭 알아야 할 그래픽 기초 지식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3E244252-CD87-4A65-BB88-2FD4BC326F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781" y="1067773"/>
            <a:ext cx="1069154" cy="55851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B2043448-E141-4822-825F-B083B1CAAB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4000" y="1549975"/>
            <a:ext cx="6624000" cy="5076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6293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01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반갑다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포토샵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6288082D-4BC3-4D91-8AEB-C0ACCEDAC7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543" y="1414375"/>
            <a:ext cx="11137358" cy="5237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873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03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꼭 알아야 할 그래픽 기초 지식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3E244252-CD87-4A65-BB88-2FD4BC326F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781" y="1067773"/>
            <a:ext cx="1069154" cy="55851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DDCAC905-BDC0-44C9-931C-636F786B7F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781" y="2574590"/>
            <a:ext cx="7301317" cy="1708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16195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03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꼭 알아야 할 그래픽 기초 지식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EE4D8D2B-29DB-42BC-BE99-7706FC343D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559" y="1125089"/>
            <a:ext cx="4992441" cy="48855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BBC655B7-3F16-441F-AAA7-7F90131B2D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6463" y="1849031"/>
            <a:ext cx="6367513" cy="117207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5C7B943C-CF57-4B7E-A510-8836F892B8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6463" y="3256489"/>
            <a:ext cx="7094738" cy="3158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07691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03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꼭 알아야 할 그래픽 기초 지식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F32D3F3A-95D0-4984-B6AA-0D17F71454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781" y="960196"/>
            <a:ext cx="8823617" cy="2670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20485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03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꼭 알아야 할 그래픽 기초 지식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20BF7037-7850-40F6-A2ED-01E59CF2D7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7548" y="1480458"/>
            <a:ext cx="7736903" cy="4389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2063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01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반갑다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포토샵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F11C23CB-C0D4-4C3F-81DA-C7A70B7730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750" y="1295400"/>
            <a:ext cx="11380484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182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01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반갑다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포토샵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9783EAFE-5771-4176-BCB6-CE49473FD4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608" y="1219200"/>
            <a:ext cx="11386767" cy="546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161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01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반갑다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포토샵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CBF42CE1-46DE-40F7-90A8-E19024C23C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240" y="1313758"/>
            <a:ext cx="11455431" cy="5353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1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한빛미디어">
      <a:dk1>
        <a:sysClr val="windowText" lastClr="000000"/>
      </a:dk1>
      <a:lt1>
        <a:sysClr val="window" lastClr="FFFFFF"/>
      </a:lt1>
      <a:dk2>
        <a:srgbClr val="1FAEB6"/>
      </a:dk2>
      <a:lt2>
        <a:srgbClr val="919191"/>
      </a:lt2>
      <a:accent1>
        <a:srgbClr val="39B54A"/>
      </a:accent1>
      <a:accent2>
        <a:srgbClr val="F15A31"/>
      </a:accent2>
      <a:accent3>
        <a:srgbClr val="FA9D1C"/>
      </a:accent3>
      <a:accent4>
        <a:srgbClr val="41B50A"/>
      </a:accent4>
      <a:accent5>
        <a:srgbClr val="55AAEA"/>
      </a:accent5>
      <a:accent6>
        <a:srgbClr val="4D2702"/>
      </a:accent6>
      <a:hlink>
        <a:srgbClr val="39B54A"/>
      </a:hlink>
      <a:folHlink>
        <a:srgbClr val="919191"/>
      </a:folHlink>
    </a:clrScheme>
    <a:fontScheme name="한빛미디어 소개">
      <a:majorFont>
        <a:latin typeface="다음_Regular"/>
        <a:ea typeface="다음_Regular"/>
        <a:cs typeface=""/>
      </a:majorFont>
      <a:minorFont>
        <a:latin typeface="다음_Regular"/>
        <a:ea typeface="다음_Regular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20771</TotalTime>
  <Words>496</Words>
  <Application>Microsoft Office PowerPoint</Application>
  <PresentationFormat>와이드스크린</PresentationFormat>
  <Paragraphs>90</Paragraphs>
  <Slides>63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63</vt:i4>
      </vt:variant>
    </vt:vector>
  </HeadingPairs>
  <TitlesOfParts>
    <vt:vector size="69" baseType="lpstr">
      <vt:lpstr>나눔고딕</vt:lpstr>
      <vt:lpstr>나눔고딕 ExtraBold</vt:lpstr>
      <vt:lpstr>다음_Regular</vt:lpstr>
      <vt:lpstr>맑은 고딕</vt:lpstr>
      <vt:lpstr>Arial</vt:lpstr>
      <vt:lpstr>Office 테마</vt:lpstr>
      <vt:lpstr>Chapter 01 포토샵 CC 2019 파헤치기</vt:lpstr>
      <vt:lpstr>PowerPoint 프레젠테이션</vt:lpstr>
      <vt:lpstr>PowerPoint 프레젠테이션</vt:lpstr>
      <vt:lpstr>PowerPoint 프레젠테이션</vt:lpstr>
      <vt:lpstr>LESSON 01 반갑다, 포토샵</vt:lpstr>
      <vt:lpstr>LESSON 01 반갑다, 포토샵</vt:lpstr>
      <vt:lpstr>LESSON 01 반갑다, 포토샵</vt:lpstr>
      <vt:lpstr>LESSON 01 반갑다, 포토샵</vt:lpstr>
      <vt:lpstr>LESSON 01 반갑다, 포토샵</vt:lpstr>
      <vt:lpstr>LESSON 01 반갑다, 포토샵</vt:lpstr>
      <vt:lpstr>LESSON 01 반갑다, 포토샵</vt:lpstr>
      <vt:lpstr>PowerPoint 프레젠테이션</vt:lpstr>
      <vt:lpstr>LESSON 02 포토샵, 어떻게 생겼지</vt:lpstr>
      <vt:lpstr>LESSON 02 포토샵, 어떻게 생겼지</vt:lpstr>
      <vt:lpstr>LESSON 02 포토샵, 어떻게 생겼지</vt:lpstr>
      <vt:lpstr>LESSON 02 포토샵, 어떻게 생겼지</vt:lpstr>
      <vt:lpstr>LESSON 02 포토샵, 어떻게 생겼지</vt:lpstr>
      <vt:lpstr>LESSON 02 포토샵, 어떻게 생겼지</vt:lpstr>
      <vt:lpstr>LESSON 02 포토샵, 어떻게 생겼지</vt:lpstr>
      <vt:lpstr>LESSON 02 포토샵, 어떻게 생겼지</vt:lpstr>
      <vt:lpstr>LESSON 02 포토샵, 어떻게 생겼지</vt:lpstr>
      <vt:lpstr>LESSON 02 포토샵, 어떻게 생겼지</vt:lpstr>
      <vt:lpstr>LESSON 02 포토샵, 어떻게 생겼지</vt:lpstr>
      <vt:lpstr>LESSON 02 포토샵, 어떻게 생겼지</vt:lpstr>
      <vt:lpstr>LESSON 02 포토샵, 어떻게 생겼지</vt:lpstr>
      <vt:lpstr>LESSON 02 포토샵, 어떻게 생겼지</vt:lpstr>
      <vt:lpstr>LESSON 02 포토샵, 어떻게 생겼지</vt:lpstr>
      <vt:lpstr>LESSON 02 포토샵, 어떻게 생겼지</vt:lpstr>
      <vt:lpstr>LESSON 02 포토샵, 어떻게 생겼지</vt:lpstr>
      <vt:lpstr>LESSON 02 포토샵, 어떻게 생겼지</vt:lpstr>
      <vt:lpstr>LESSON 02 포토샵, 어떻게 생겼지</vt:lpstr>
      <vt:lpstr>LESSON 02 포토샵, 어떻게 생겼지</vt:lpstr>
      <vt:lpstr>LESSON 02 포토샵, 어떻게 생겼지</vt:lpstr>
      <vt:lpstr>LESSON 02 포토샵, 어떻게 생겼지</vt:lpstr>
      <vt:lpstr>LESSON 02 포토샵, 어떻게 생겼지</vt:lpstr>
      <vt:lpstr>LESSON 02 포토샵, 어떻게 생겼지</vt:lpstr>
      <vt:lpstr>LESSON 02 포토샵, 어떻게 생겼지</vt:lpstr>
      <vt:lpstr>LESSON 02 포토샵, 어떻게 생겼지</vt:lpstr>
      <vt:lpstr>LESSON 02 포토샵, 어떻게 생겼지</vt:lpstr>
      <vt:lpstr>LESSON 02 포토샵, 어떻게 생겼지</vt:lpstr>
      <vt:lpstr>LESSON 02 포토샵, 어떻게 생겼지</vt:lpstr>
      <vt:lpstr>LESSON 02 포토샵, 어떻게 생겼지</vt:lpstr>
      <vt:lpstr>LESSON 02 포토샵, 어떻게 생겼지</vt:lpstr>
      <vt:lpstr>LESSON 02 포토샵, 어떻게 생겼지</vt:lpstr>
      <vt:lpstr>LESSON 02 포토샵, 어떻게 생겼지</vt:lpstr>
      <vt:lpstr>LESSON 02 포토샵, 어떻게 생겼지</vt:lpstr>
      <vt:lpstr>LESSON 02 포토샵, 어떻게 생겼지</vt:lpstr>
      <vt:lpstr>LESSON 02 포토샵, 어떻게 생겼지</vt:lpstr>
      <vt:lpstr>LESSON 02 포토샵, 어떻게 생겼지</vt:lpstr>
      <vt:lpstr>LESSON 02 포토샵, 어떻게 생겼지</vt:lpstr>
      <vt:lpstr>LESSON 02 포토샵, 어떻게 생겼지</vt:lpstr>
      <vt:lpstr>LESSON 02 포토샵, 어떻게 생겼지</vt:lpstr>
      <vt:lpstr>PowerPoint 프레젠테이션</vt:lpstr>
      <vt:lpstr>LESSON 03 꼭 알아야 할 그래픽 기초 지식</vt:lpstr>
      <vt:lpstr>LESSON 03 꼭 알아야 할 그래픽 기초 지식</vt:lpstr>
      <vt:lpstr>LESSON 03 꼭 알아야 할 그래픽 기초 지식</vt:lpstr>
      <vt:lpstr>LESSON 03 꼭 알아야 할 그래픽 기초 지식</vt:lpstr>
      <vt:lpstr>LESSON 03 꼭 알아야 할 그래픽 기초 지식</vt:lpstr>
      <vt:lpstr>LESSON 03 꼭 알아야 할 그래픽 기초 지식</vt:lpstr>
      <vt:lpstr>LESSON 03 꼭 알아야 할 그래픽 기초 지식</vt:lpstr>
      <vt:lpstr>LESSON 03 꼭 알아야 할 그래픽 기초 지식</vt:lpstr>
      <vt:lpstr>LESSON 03 꼭 알아야 할 그래픽 기초 지식</vt:lpstr>
      <vt:lpstr>LESSON 03 꼭 알아야 할 그래픽 기초 지식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이화진</dc:creator>
  <cp:lastModifiedBy>USER</cp:lastModifiedBy>
  <cp:revision>1168</cp:revision>
  <dcterms:created xsi:type="dcterms:W3CDTF">2012-11-28T05:21:39Z</dcterms:created>
  <dcterms:modified xsi:type="dcterms:W3CDTF">2021-01-10T06:23:06Z</dcterms:modified>
</cp:coreProperties>
</file>